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63" r:id="rId5"/>
    <p:sldId id="262" r:id="rId6"/>
    <p:sldId id="261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A61B7-A565-4053-8E83-BA5427501C41}" type="doc">
      <dgm:prSet loTypeId="urn:microsoft.com/office/officeart/2005/8/layout/hierarchy3" loCatId="hierarchy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9D8B22B-4A90-45F0-9170-B15F8BDFA888}">
      <dgm:prSet phldrT="[Texto]"/>
      <dgm:spPr/>
      <dgm:t>
        <a:bodyPr/>
        <a:lstStyle/>
        <a:p>
          <a:r>
            <a:rPr lang="es-ES" dirty="0"/>
            <a:t>Eficiencia</a:t>
          </a:r>
        </a:p>
      </dgm:t>
    </dgm:pt>
    <dgm:pt modelId="{F48E2A50-5012-42D4-B133-EBF707018F50}" type="parTrans" cxnId="{F1BB8C0C-0D94-4B7E-86B6-E0F4117FAF81}">
      <dgm:prSet/>
      <dgm:spPr/>
      <dgm:t>
        <a:bodyPr/>
        <a:lstStyle/>
        <a:p>
          <a:endParaRPr lang="es-ES"/>
        </a:p>
      </dgm:t>
    </dgm:pt>
    <dgm:pt modelId="{4B4CF930-BE15-4A30-8B16-38AED7B4CC25}" type="sibTrans" cxnId="{F1BB8C0C-0D94-4B7E-86B6-E0F4117FAF81}">
      <dgm:prSet/>
      <dgm:spPr/>
      <dgm:t>
        <a:bodyPr/>
        <a:lstStyle/>
        <a:p>
          <a:endParaRPr lang="es-ES"/>
        </a:p>
      </dgm:t>
    </dgm:pt>
    <dgm:pt modelId="{91901F1E-1EEB-499A-8027-53DA8698F205}">
      <dgm:prSet phldrT="[Texto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s-ES" dirty="0"/>
            <a:t>Medida normativa de la utilización de los recursos en ese proceso</a:t>
          </a:r>
        </a:p>
      </dgm:t>
    </dgm:pt>
    <dgm:pt modelId="{927DBB70-5A93-442D-B967-7443D884C563}" type="parTrans" cxnId="{4C245733-23F5-49D4-BE81-26B6BCB40057}">
      <dgm:prSet/>
      <dgm:spPr/>
      <dgm:t>
        <a:bodyPr/>
        <a:lstStyle/>
        <a:p>
          <a:endParaRPr lang="es-ES"/>
        </a:p>
      </dgm:t>
    </dgm:pt>
    <dgm:pt modelId="{EC6D2E6B-3F66-43AD-AB74-BAA52BB1B6DD}" type="sibTrans" cxnId="{4C245733-23F5-49D4-BE81-26B6BCB40057}">
      <dgm:prSet/>
      <dgm:spPr/>
      <dgm:t>
        <a:bodyPr/>
        <a:lstStyle/>
        <a:p>
          <a:endParaRPr lang="es-ES"/>
        </a:p>
      </dgm:t>
    </dgm:pt>
    <dgm:pt modelId="{717F5A8E-A8CA-4B96-B281-3404B0BC2151}">
      <dgm:prSet phldrT="[Texto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s-ES" dirty="0"/>
            <a:t>En una empresa: es una relación técnica entre las entradas y salidas.</a:t>
          </a:r>
        </a:p>
      </dgm:t>
    </dgm:pt>
    <dgm:pt modelId="{86855030-1A51-4B77-8689-BE4588A066EF}" type="parTrans" cxnId="{B2C1017D-35D6-443A-9581-1424F14F26DB}">
      <dgm:prSet/>
      <dgm:spPr/>
      <dgm:t>
        <a:bodyPr/>
        <a:lstStyle/>
        <a:p>
          <a:endParaRPr lang="es-ES"/>
        </a:p>
      </dgm:t>
    </dgm:pt>
    <dgm:pt modelId="{E5D6A4C1-27B2-4E6E-BA6C-CA0DA8B3CFDD}" type="sibTrans" cxnId="{B2C1017D-35D6-443A-9581-1424F14F26DB}">
      <dgm:prSet/>
      <dgm:spPr/>
      <dgm:t>
        <a:bodyPr/>
        <a:lstStyle/>
        <a:p>
          <a:endParaRPr lang="es-ES"/>
        </a:p>
      </dgm:t>
    </dgm:pt>
    <dgm:pt modelId="{BF9750F5-D3CC-4377-B18C-C01673D926CB}">
      <dgm:prSet phldrT="[Texto]"/>
      <dgm:spPr/>
      <dgm:t>
        <a:bodyPr/>
        <a:lstStyle/>
        <a:p>
          <a:r>
            <a:rPr lang="es-ES" dirty="0"/>
            <a:t>Eficacia</a:t>
          </a:r>
        </a:p>
      </dgm:t>
    </dgm:pt>
    <dgm:pt modelId="{7F0DEE18-D83F-4EA8-97E9-6F9371D07148}" type="parTrans" cxnId="{12E5D08B-3A77-4C61-9FE8-C5C9DF3F53F7}">
      <dgm:prSet/>
      <dgm:spPr/>
      <dgm:t>
        <a:bodyPr/>
        <a:lstStyle/>
        <a:p>
          <a:endParaRPr lang="es-ES"/>
        </a:p>
      </dgm:t>
    </dgm:pt>
    <dgm:pt modelId="{128534DE-117D-4D86-8E39-06AF253C37C2}" type="sibTrans" cxnId="{12E5D08B-3A77-4C61-9FE8-C5C9DF3F53F7}">
      <dgm:prSet/>
      <dgm:spPr/>
      <dgm:t>
        <a:bodyPr/>
        <a:lstStyle/>
        <a:p>
          <a:endParaRPr lang="es-ES"/>
        </a:p>
      </dgm:t>
    </dgm:pt>
    <dgm:pt modelId="{A0D62143-4074-4C67-B3CC-C5A56E38BF96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dirty="0"/>
            <a:t>Medida normativa de consecución de resultados.</a:t>
          </a:r>
        </a:p>
      </dgm:t>
    </dgm:pt>
    <dgm:pt modelId="{86A1E697-0D48-4B45-B032-0C162B341B63}" type="parTrans" cxnId="{517F7D98-0FAA-4F0D-82FD-ABF09610D046}">
      <dgm:prSet/>
      <dgm:spPr/>
      <dgm:t>
        <a:bodyPr/>
        <a:lstStyle/>
        <a:p>
          <a:endParaRPr lang="es-ES"/>
        </a:p>
      </dgm:t>
    </dgm:pt>
    <dgm:pt modelId="{346BD802-6DF8-4BB8-9F26-1E5E51031E98}" type="sibTrans" cxnId="{517F7D98-0FAA-4F0D-82FD-ABF09610D046}">
      <dgm:prSet/>
      <dgm:spPr/>
      <dgm:t>
        <a:bodyPr/>
        <a:lstStyle/>
        <a:p>
          <a:endParaRPr lang="es-ES"/>
        </a:p>
      </dgm:t>
    </dgm:pt>
    <dgm:pt modelId="{0D7CABAD-6379-4026-AC91-211FD9BA0A2A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dirty="0"/>
            <a:t>En términos económicos: en una empresa, se refiere a su capacidad de satisfacer una necesidad</a:t>
          </a:r>
        </a:p>
      </dgm:t>
    </dgm:pt>
    <dgm:pt modelId="{1942BBA6-728B-4ED8-A37C-E0DC412422BC}" type="parTrans" cxnId="{91EAA7DF-2A01-4F16-A13A-F64AD0DCECAB}">
      <dgm:prSet/>
      <dgm:spPr/>
      <dgm:t>
        <a:bodyPr/>
        <a:lstStyle/>
        <a:p>
          <a:endParaRPr lang="es-ES"/>
        </a:p>
      </dgm:t>
    </dgm:pt>
    <dgm:pt modelId="{20D9D913-D8BC-4E43-BF37-A75C506B188D}" type="sibTrans" cxnId="{91EAA7DF-2A01-4F16-A13A-F64AD0DCECAB}">
      <dgm:prSet/>
      <dgm:spPr/>
      <dgm:t>
        <a:bodyPr/>
        <a:lstStyle/>
        <a:p>
          <a:endParaRPr lang="es-ES"/>
        </a:p>
      </dgm:t>
    </dgm:pt>
    <dgm:pt modelId="{CAE029BA-4B8D-4BA2-AA04-002F38DDA332}">
      <dgm:prSet phldrT="[Texto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s-ES" dirty="0"/>
            <a:t>Relación entre: </a:t>
          </a:r>
        </a:p>
        <a:p>
          <a:r>
            <a:rPr lang="es-ES" dirty="0"/>
            <a:t>Costo - Beneficio</a:t>
          </a:r>
        </a:p>
      </dgm:t>
    </dgm:pt>
    <dgm:pt modelId="{51C5CE56-1E9D-4D8F-A04B-74E2951F2BAB}" type="parTrans" cxnId="{291D4653-8114-4C8B-96CB-8B7518D6C4AA}">
      <dgm:prSet/>
      <dgm:spPr/>
      <dgm:t>
        <a:bodyPr/>
        <a:lstStyle/>
        <a:p>
          <a:endParaRPr lang="es-ES"/>
        </a:p>
      </dgm:t>
    </dgm:pt>
    <dgm:pt modelId="{11DD7D9E-F638-40A0-8998-625006804E69}" type="sibTrans" cxnId="{291D4653-8114-4C8B-96CB-8B7518D6C4AA}">
      <dgm:prSet/>
      <dgm:spPr/>
      <dgm:t>
        <a:bodyPr/>
        <a:lstStyle/>
        <a:p>
          <a:endParaRPr lang="es-ES"/>
        </a:p>
      </dgm:t>
    </dgm:pt>
    <dgm:pt modelId="{9B93AC1F-5C11-45FE-B87E-6616E20B3015}" type="pres">
      <dgm:prSet presAssocID="{36AA61B7-A565-4053-8E83-BA5427501C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7999BC-7504-4958-B561-A57F864F87B3}" type="pres">
      <dgm:prSet presAssocID="{69D8B22B-4A90-45F0-9170-B15F8BDFA888}" presName="root" presStyleCnt="0"/>
      <dgm:spPr/>
    </dgm:pt>
    <dgm:pt modelId="{1EE68079-433F-4E91-B709-C9E01B98B668}" type="pres">
      <dgm:prSet presAssocID="{69D8B22B-4A90-45F0-9170-B15F8BDFA888}" presName="rootComposite" presStyleCnt="0"/>
      <dgm:spPr/>
    </dgm:pt>
    <dgm:pt modelId="{FAD64856-D1FE-4CE3-BB90-17AEE0D3FC57}" type="pres">
      <dgm:prSet presAssocID="{69D8B22B-4A90-45F0-9170-B15F8BDFA888}" presName="rootText" presStyleLbl="node1" presStyleIdx="0" presStyleCnt="2"/>
      <dgm:spPr/>
    </dgm:pt>
    <dgm:pt modelId="{496DACF7-02F3-4CBB-ABB7-F044D75A9002}" type="pres">
      <dgm:prSet presAssocID="{69D8B22B-4A90-45F0-9170-B15F8BDFA888}" presName="rootConnector" presStyleLbl="node1" presStyleIdx="0" presStyleCnt="2"/>
      <dgm:spPr/>
    </dgm:pt>
    <dgm:pt modelId="{8E9BBEE6-5949-4561-AA08-FAC12D090108}" type="pres">
      <dgm:prSet presAssocID="{69D8B22B-4A90-45F0-9170-B15F8BDFA888}" presName="childShape" presStyleCnt="0"/>
      <dgm:spPr/>
    </dgm:pt>
    <dgm:pt modelId="{D8B2BE8A-476A-4A87-988A-B9F51EC3670B}" type="pres">
      <dgm:prSet presAssocID="{927DBB70-5A93-442D-B967-7443D884C563}" presName="Name13" presStyleLbl="parChTrans1D2" presStyleIdx="0" presStyleCnt="5"/>
      <dgm:spPr/>
    </dgm:pt>
    <dgm:pt modelId="{F0F6BB8D-66D5-4056-8669-4A3A585D4CF4}" type="pres">
      <dgm:prSet presAssocID="{91901F1E-1EEB-499A-8027-53DA8698F205}" presName="childText" presStyleLbl="bgAcc1" presStyleIdx="0" presStyleCnt="5">
        <dgm:presLayoutVars>
          <dgm:bulletEnabled val="1"/>
        </dgm:presLayoutVars>
      </dgm:prSet>
      <dgm:spPr/>
    </dgm:pt>
    <dgm:pt modelId="{B6B3CE91-81A9-48AA-9A89-6072AD5E677E}" type="pres">
      <dgm:prSet presAssocID="{86855030-1A51-4B77-8689-BE4588A066EF}" presName="Name13" presStyleLbl="parChTrans1D2" presStyleIdx="1" presStyleCnt="5"/>
      <dgm:spPr/>
    </dgm:pt>
    <dgm:pt modelId="{63DD139D-6501-4D63-B069-3F4119BD2487}" type="pres">
      <dgm:prSet presAssocID="{717F5A8E-A8CA-4B96-B281-3404B0BC2151}" presName="childText" presStyleLbl="bgAcc1" presStyleIdx="1" presStyleCnt="5">
        <dgm:presLayoutVars>
          <dgm:bulletEnabled val="1"/>
        </dgm:presLayoutVars>
      </dgm:prSet>
      <dgm:spPr/>
    </dgm:pt>
    <dgm:pt modelId="{24CA2607-C5FA-4BFD-B316-C23C080409D8}" type="pres">
      <dgm:prSet presAssocID="{51C5CE56-1E9D-4D8F-A04B-74E2951F2BAB}" presName="Name13" presStyleLbl="parChTrans1D2" presStyleIdx="2" presStyleCnt="5"/>
      <dgm:spPr/>
    </dgm:pt>
    <dgm:pt modelId="{C0F0D4B5-1E9F-4662-9DBB-06047188FDB9}" type="pres">
      <dgm:prSet presAssocID="{CAE029BA-4B8D-4BA2-AA04-002F38DDA332}" presName="childText" presStyleLbl="bgAcc1" presStyleIdx="2" presStyleCnt="5">
        <dgm:presLayoutVars>
          <dgm:bulletEnabled val="1"/>
        </dgm:presLayoutVars>
      </dgm:prSet>
      <dgm:spPr/>
    </dgm:pt>
    <dgm:pt modelId="{4C5AF397-3E51-4D6F-9AA2-1DB98BF08213}" type="pres">
      <dgm:prSet presAssocID="{BF9750F5-D3CC-4377-B18C-C01673D926CB}" presName="root" presStyleCnt="0"/>
      <dgm:spPr/>
    </dgm:pt>
    <dgm:pt modelId="{1B191996-ABD9-4557-B4F4-DD8424AC0DE4}" type="pres">
      <dgm:prSet presAssocID="{BF9750F5-D3CC-4377-B18C-C01673D926CB}" presName="rootComposite" presStyleCnt="0"/>
      <dgm:spPr/>
    </dgm:pt>
    <dgm:pt modelId="{A3E6F0C0-7006-4D4C-B434-9BF16B4E0FC3}" type="pres">
      <dgm:prSet presAssocID="{BF9750F5-D3CC-4377-B18C-C01673D926CB}" presName="rootText" presStyleLbl="node1" presStyleIdx="1" presStyleCnt="2"/>
      <dgm:spPr/>
    </dgm:pt>
    <dgm:pt modelId="{4B503403-9024-4C11-B0CD-F7BE8776390C}" type="pres">
      <dgm:prSet presAssocID="{BF9750F5-D3CC-4377-B18C-C01673D926CB}" presName="rootConnector" presStyleLbl="node1" presStyleIdx="1" presStyleCnt="2"/>
      <dgm:spPr/>
    </dgm:pt>
    <dgm:pt modelId="{06FD2AFF-DA9F-43C4-98A0-18E4731C584A}" type="pres">
      <dgm:prSet presAssocID="{BF9750F5-D3CC-4377-B18C-C01673D926CB}" presName="childShape" presStyleCnt="0"/>
      <dgm:spPr/>
    </dgm:pt>
    <dgm:pt modelId="{A0F506A5-C0B6-4EC0-978C-1118B7415ABA}" type="pres">
      <dgm:prSet presAssocID="{86A1E697-0D48-4B45-B032-0C162B341B63}" presName="Name13" presStyleLbl="parChTrans1D2" presStyleIdx="3" presStyleCnt="5"/>
      <dgm:spPr/>
    </dgm:pt>
    <dgm:pt modelId="{B03CFC11-5128-4745-8924-D6D0A9A09B58}" type="pres">
      <dgm:prSet presAssocID="{A0D62143-4074-4C67-B3CC-C5A56E38BF96}" presName="childText" presStyleLbl="bgAcc1" presStyleIdx="3" presStyleCnt="5">
        <dgm:presLayoutVars>
          <dgm:bulletEnabled val="1"/>
        </dgm:presLayoutVars>
      </dgm:prSet>
      <dgm:spPr/>
    </dgm:pt>
    <dgm:pt modelId="{3228BA72-F204-4A66-8750-56A0CCAC43DB}" type="pres">
      <dgm:prSet presAssocID="{1942BBA6-728B-4ED8-A37C-E0DC412422BC}" presName="Name13" presStyleLbl="parChTrans1D2" presStyleIdx="4" presStyleCnt="5"/>
      <dgm:spPr/>
    </dgm:pt>
    <dgm:pt modelId="{B4BCCB36-E92C-448E-8DE9-A00617F5E47C}" type="pres">
      <dgm:prSet presAssocID="{0D7CABAD-6379-4026-AC91-211FD9BA0A2A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F1BB8C0C-0D94-4B7E-86B6-E0F4117FAF81}" srcId="{36AA61B7-A565-4053-8E83-BA5427501C41}" destId="{69D8B22B-4A90-45F0-9170-B15F8BDFA888}" srcOrd="0" destOrd="0" parTransId="{F48E2A50-5012-42D4-B133-EBF707018F50}" sibTransId="{4B4CF930-BE15-4A30-8B16-38AED7B4CC25}"/>
    <dgm:cxn modelId="{D786501B-2B6F-4F16-BF41-32A5C15FC58A}" type="presOf" srcId="{BF9750F5-D3CC-4377-B18C-C01673D926CB}" destId="{4B503403-9024-4C11-B0CD-F7BE8776390C}" srcOrd="1" destOrd="0" presId="urn:microsoft.com/office/officeart/2005/8/layout/hierarchy3"/>
    <dgm:cxn modelId="{C7054530-C507-479E-8935-1A058B83FB3B}" type="presOf" srcId="{69D8B22B-4A90-45F0-9170-B15F8BDFA888}" destId="{496DACF7-02F3-4CBB-ABB7-F044D75A9002}" srcOrd="1" destOrd="0" presId="urn:microsoft.com/office/officeart/2005/8/layout/hierarchy3"/>
    <dgm:cxn modelId="{4C245733-23F5-49D4-BE81-26B6BCB40057}" srcId="{69D8B22B-4A90-45F0-9170-B15F8BDFA888}" destId="{91901F1E-1EEB-499A-8027-53DA8698F205}" srcOrd="0" destOrd="0" parTransId="{927DBB70-5A93-442D-B967-7443D884C563}" sibTransId="{EC6D2E6B-3F66-43AD-AB74-BAA52BB1B6DD}"/>
    <dgm:cxn modelId="{F004CE3D-CDB5-4941-A863-391758DBC3D3}" type="presOf" srcId="{69D8B22B-4A90-45F0-9170-B15F8BDFA888}" destId="{FAD64856-D1FE-4CE3-BB90-17AEE0D3FC57}" srcOrd="0" destOrd="0" presId="urn:microsoft.com/office/officeart/2005/8/layout/hierarchy3"/>
    <dgm:cxn modelId="{5D33EF61-29EA-4366-AE19-4B431F867833}" type="presOf" srcId="{51C5CE56-1E9D-4D8F-A04B-74E2951F2BAB}" destId="{24CA2607-C5FA-4BFD-B316-C23C080409D8}" srcOrd="0" destOrd="0" presId="urn:microsoft.com/office/officeart/2005/8/layout/hierarchy3"/>
    <dgm:cxn modelId="{291D4653-8114-4C8B-96CB-8B7518D6C4AA}" srcId="{69D8B22B-4A90-45F0-9170-B15F8BDFA888}" destId="{CAE029BA-4B8D-4BA2-AA04-002F38DDA332}" srcOrd="2" destOrd="0" parTransId="{51C5CE56-1E9D-4D8F-A04B-74E2951F2BAB}" sibTransId="{11DD7D9E-F638-40A0-8998-625006804E69}"/>
    <dgm:cxn modelId="{ADE62357-FA58-4FBE-894C-BBCA48BC5266}" type="presOf" srcId="{A0D62143-4074-4C67-B3CC-C5A56E38BF96}" destId="{B03CFC11-5128-4745-8924-D6D0A9A09B58}" srcOrd="0" destOrd="0" presId="urn:microsoft.com/office/officeart/2005/8/layout/hierarchy3"/>
    <dgm:cxn modelId="{B2C1017D-35D6-443A-9581-1424F14F26DB}" srcId="{69D8B22B-4A90-45F0-9170-B15F8BDFA888}" destId="{717F5A8E-A8CA-4B96-B281-3404B0BC2151}" srcOrd="1" destOrd="0" parTransId="{86855030-1A51-4B77-8689-BE4588A066EF}" sibTransId="{E5D6A4C1-27B2-4E6E-BA6C-CA0DA8B3CFDD}"/>
    <dgm:cxn modelId="{4ECDEF7D-C72A-4320-8988-8D7996A66A16}" type="presOf" srcId="{86A1E697-0D48-4B45-B032-0C162B341B63}" destId="{A0F506A5-C0B6-4EC0-978C-1118B7415ABA}" srcOrd="0" destOrd="0" presId="urn:microsoft.com/office/officeart/2005/8/layout/hierarchy3"/>
    <dgm:cxn modelId="{8C01D083-8903-4838-BF7E-84D023A00323}" type="presOf" srcId="{CAE029BA-4B8D-4BA2-AA04-002F38DDA332}" destId="{C0F0D4B5-1E9F-4662-9DBB-06047188FDB9}" srcOrd="0" destOrd="0" presId="urn:microsoft.com/office/officeart/2005/8/layout/hierarchy3"/>
    <dgm:cxn modelId="{12E5D08B-3A77-4C61-9FE8-C5C9DF3F53F7}" srcId="{36AA61B7-A565-4053-8E83-BA5427501C41}" destId="{BF9750F5-D3CC-4377-B18C-C01673D926CB}" srcOrd="1" destOrd="0" parTransId="{7F0DEE18-D83F-4EA8-97E9-6F9371D07148}" sibTransId="{128534DE-117D-4D86-8E39-06AF253C37C2}"/>
    <dgm:cxn modelId="{517F7D98-0FAA-4F0D-82FD-ABF09610D046}" srcId="{BF9750F5-D3CC-4377-B18C-C01673D926CB}" destId="{A0D62143-4074-4C67-B3CC-C5A56E38BF96}" srcOrd="0" destOrd="0" parTransId="{86A1E697-0D48-4B45-B032-0C162B341B63}" sibTransId="{346BD802-6DF8-4BB8-9F26-1E5E51031E98}"/>
    <dgm:cxn modelId="{8EAEEBBF-1CAE-4731-84E9-4C11E61B5C01}" type="presOf" srcId="{717F5A8E-A8CA-4B96-B281-3404B0BC2151}" destId="{63DD139D-6501-4D63-B069-3F4119BD2487}" srcOrd="0" destOrd="0" presId="urn:microsoft.com/office/officeart/2005/8/layout/hierarchy3"/>
    <dgm:cxn modelId="{348060C6-0AC9-4ACF-A52C-49C3226108CC}" type="presOf" srcId="{0D7CABAD-6379-4026-AC91-211FD9BA0A2A}" destId="{B4BCCB36-E92C-448E-8DE9-A00617F5E47C}" srcOrd="0" destOrd="0" presId="urn:microsoft.com/office/officeart/2005/8/layout/hierarchy3"/>
    <dgm:cxn modelId="{E9C1A4C7-99F3-48F2-B012-3BCD5EC5FC8E}" type="presOf" srcId="{36AA61B7-A565-4053-8E83-BA5427501C41}" destId="{9B93AC1F-5C11-45FE-B87E-6616E20B3015}" srcOrd="0" destOrd="0" presId="urn:microsoft.com/office/officeart/2005/8/layout/hierarchy3"/>
    <dgm:cxn modelId="{A9BFA9D3-BF8E-4C86-AFFB-68B2895672FB}" type="presOf" srcId="{BF9750F5-D3CC-4377-B18C-C01673D926CB}" destId="{A3E6F0C0-7006-4D4C-B434-9BF16B4E0FC3}" srcOrd="0" destOrd="0" presId="urn:microsoft.com/office/officeart/2005/8/layout/hierarchy3"/>
    <dgm:cxn modelId="{7DA567D4-3479-44ED-A7B6-D1B66E36BD32}" type="presOf" srcId="{86855030-1A51-4B77-8689-BE4588A066EF}" destId="{B6B3CE91-81A9-48AA-9A89-6072AD5E677E}" srcOrd="0" destOrd="0" presId="urn:microsoft.com/office/officeart/2005/8/layout/hierarchy3"/>
    <dgm:cxn modelId="{91EAA7DF-2A01-4F16-A13A-F64AD0DCECAB}" srcId="{BF9750F5-D3CC-4377-B18C-C01673D926CB}" destId="{0D7CABAD-6379-4026-AC91-211FD9BA0A2A}" srcOrd="1" destOrd="0" parTransId="{1942BBA6-728B-4ED8-A37C-E0DC412422BC}" sibTransId="{20D9D913-D8BC-4E43-BF37-A75C506B188D}"/>
    <dgm:cxn modelId="{20EE25E5-F193-4450-B7AA-A5218A441262}" type="presOf" srcId="{1942BBA6-728B-4ED8-A37C-E0DC412422BC}" destId="{3228BA72-F204-4A66-8750-56A0CCAC43DB}" srcOrd="0" destOrd="0" presId="urn:microsoft.com/office/officeart/2005/8/layout/hierarchy3"/>
    <dgm:cxn modelId="{1F33DEF0-ABC5-43E2-9357-8074A993D68E}" type="presOf" srcId="{91901F1E-1EEB-499A-8027-53DA8698F205}" destId="{F0F6BB8D-66D5-4056-8669-4A3A585D4CF4}" srcOrd="0" destOrd="0" presId="urn:microsoft.com/office/officeart/2005/8/layout/hierarchy3"/>
    <dgm:cxn modelId="{E6721DF6-53A1-48DE-A739-7DF06D751271}" type="presOf" srcId="{927DBB70-5A93-442D-B967-7443D884C563}" destId="{D8B2BE8A-476A-4A87-988A-B9F51EC3670B}" srcOrd="0" destOrd="0" presId="urn:microsoft.com/office/officeart/2005/8/layout/hierarchy3"/>
    <dgm:cxn modelId="{8CDA62D5-0A68-4B60-92EB-ED83A6BA2AC9}" type="presParOf" srcId="{9B93AC1F-5C11-45FE-B87E-6616E20B3015}" destId="{A67999BC-7504-4958-B561-A57F864F87B3}" srcOrd="0" destOrd="0" presId="urn:microsoft.com/office/officeart/2005/8/layout/hierarchy3"/>
    <dgm:cxn modelId="{924CF472-6D6D-4C8E-8ED0-7259B8BCD3B3}" type="presParOf" srcId="{A67999BC-7504-4958-B561-A57F864F87B3}" destId="{1EE68079-433F-4E91-B709-C9E01B98B668}" srcOrd="0" destOrd="0" presId="urn:microsoft.com/office/officeart/2005/8/layout/hierarchy3"/>
    <dgm:cxn modelId="{146E0A9F-E971-4A09-BF4E-91B135BB5ED1}" type="presParOf" srcId="{1EE68079-433F-4E91-B709-C9E01B98B668}" destId="{FAD64856-D1FE-4CE3-BB90-17AEE0D3FC57}" srcOrd="0" destOrd="0" presId="urn:microsoft.com/office/officeart/2005/8/layout/hierarchy3"/>
    <dgm:cxn modelId="{72AFDA66-D4E9-46A5-9D8D-15E2B48E7945}" type="presParOf" srcId="{1EE68079-433F-4E91-B709-C9E01B98B668}" destId="{496DACF7-02F3-4CBB-ABB7-F044D75A9002}" srcOrd="1" destOrd="0" presId="urn:microsoft.com/office/officeart/2005/8/layout/hierarchy3"/>
    <dgm:cxn modelId="{37F15B9F-9F3D-4990-B0CE-044465682971}" type="presParOf" srcId="{A67999BC-7504-4958-B561-A57F864F87B3}" destId="{8E9BBEE6-5949-4561-AA08-FAC12D090108}" srcOrd="1" destOrd="0" presId="urn:microsoft.com/office/officeart/2005/8/layout/hierarchy3"/>
    <dgm:cxn modelId="{C2D94623-2D0F-4759-970D-E1B4992D6B32}" type="presParOf" srcId="{8E9BBEE6-5949-4561-AA08-FAC12D090108}" destId="{D8B2BE8A-476A-4A87-988A-B9F51EC3670B}" srcOrd="0" destOrd="0" presId="urn:microsoft.com/office/officeart/2005/8/layout/hierarchy3"/>
    <dgm:cxn modelId="{07DC9B4A-F19F-41D8-9F1D-B71CE466B02A}" type="presParOf" srcId="{8E9BBEE6-5949-4561-AA08-FAC12D090108}" destId="{F0F6BB8D-66D5-4056-8669-4A3A585D4CF4}" srcOrd="1" destOrd="0" presId="urn:microsoft.com/office/officeart/2005/8/layout/hierarchy3"/>
    <dgm:cxn modelId="{28369906-E4A6-48C0-93F5-2EA5DB06C86A}" type="presParOf" srcId="{8E9BBEE6-5949-4561-AA08-FAC12D090108}" destId="{B6B3CE91-81A9-48AA-9A89-6072AD5E677E}" srcOrd="2" destOrd="0" presId="urn:microsoft.com/office/officeart/2005/8/layout/hierarchy3"/>
    <dgm:cxn modelId="{44CA38BB-DFB3-4765-9FF5-D8FCB3FE8D68}" type="presParOf" srcId="{8E9BBEE6-5949-4561-AA08-FAC12D090108}" destId="{63DD139D-6501-4D63-B069-3F4119BD2487}" srcOrd="3" destOrd="0" presId="urn:microsoft.com/office/officeart/2005/8/layout/hierarchy3"/>
    <dgm:cxn modelId="{A245C62C-F76C-4B3F-9FD1-5CC4A512B56D}" type="presParOf" srcId="{8E9BBEE6-5949-4561-AA08-FAC12D090108}" destId="{24CA2607-C5FA-4BFD-B316-C23C080409D8}" srcOrd="4" destOrd="0" presId="urn:microsoft.com/office/officeart/2005/8/layout/hierarchy3"/>
    <dgm:cxn modelId="{FDFDB6D8-C44D-44C0-98DA-3FE7AB9BE012}" type="presParOf" srcId="{8E9BBEE6-5949-4561-AA08-FAC12D090108}" destId="{C0F0D4B5-1E9F-4662-9DBB-06047188FDB9}" srcOrd="5" destOrd="0" presId="urn:microsoft.com/office/officeart/2005/8/layout/hierarchy3"/>
    <dgm:cxn modelId="{5A79EC0B-C124-487B-883E-E4A7091D2071}" type="presParOf" srcId="{9B93AC1F-5C11-45FE-B87E-6616E20B3015}" destId="{4C5AF397-3E51-4D6F-9AA2-1DB98BF08213}" srcOrd="1" destOrd="0" presId="urn:microsoft.com/office/officeart/2005/8/layout/hierarchy3"/>
    <dgm:cxn modelId="{28A455EB-C53F-4291-8818-F70ADEA1EEB6}" type="presParOf" srcId="{4C5AF397-3E51-4D6F-9AA2-1DB98BF08213}" destId="{1B191996-ABD9-4557-B4F4-DD8424AC0DE4}" srcOrd="0" destOrd="0" presId="urn:microsoft.com/office/officeart/2005/8/layout/hierarchy3"/>
    <dgm:cxn modelId="{E57DD760-3267-4A84-9614-3B265C60BE39}" type="presParOf" srcId="{1B191996-ABD9-4557-B4F4-DD8424AC0DE4}" destId="{A3E6F0C0-7006-4D4C-B434-9BF16B4E0FC3}" srcOrd="0" destOrd="0" presId="urn:microsoft.com/office/officeart/2005/8/layout/hierarchy3"/>
    <dgm:cxn modelId="{A6C0CB1F-0390-43FA-9E2A-2C0540604509}" type="presParOf" srcId="{1B191996-ABD9-4557-B4F4-DD8424AC0DE4}" destId="{4B503403-9024-4C11-B0CD-F7BE8776390C}" srcOrd="1" destOrd="0" presId="urn:microsoft.com/office/officeart/2005/8/layout/hierarchy3"/>
    <dgm:cxn modelId="{DECF342A-241A-48D5-A0E4-1EA97B7CD8EA}" type="presParOf" srcId="{4C5AF397-3E51-4D6F-9AA2-1DB98BF08213}" destId="{06FD2AFF-DA9F-43C4-98A0-18E4731C584A}" srcOrd="1" destOrd="0" presId="urn:microsoft.com/office/officeart/2005/8/layout/hierarchy3"/>
    <dgm:cxn modelId="{BDBFDE36-BDA7-463A-A6C4-29EEB9231CE4}" type="presParOf" srcId="{06FD2AFF-DA9F-43C4-98A0-18E4731C584A}" destId="{A0F506A5-C0B6-4EC0-978C-1118B7415ABA}" srcOrd="0" destOrd="0" presId="urn:microsoft.com/office/officeart/2005/8/layout/hierarchy3"/>
    <dgm:cxn modelId="{D1AF4B95-E0C7-476B-AF07-59A98DEE14C3}" type="presParOf" srcId="{06FD2AFF-DA9F-43C4-98A0-18E4731C584A}" destId="{B03CFC11-5128-4745-8924-D6D0A9A09B58}" srcOrd="1" destOrd="0" presId="urn:microsoft.com/office/officeart/2005/8/layout/hierarchy3"/>
    <dgm:cxn modelId="{ED584B51-7090-4BF2-9AA0-33AD4065BE9A}" type="presParOf" srcId="{06FD2AFF-DA9F-43C4-98A0-18E4731C584A}" destId="{3228BA72-F204-4A66-8750-56A0CCAC43DB}" srcOrd="2" destOrd="0" presId="urn:microsoft.com/office/officeart/2005/8/layout/hierarchy3"/>
    <dgm:cxn modelId="{53871B5C-52F5-4FFB-8B2C-CD4B85C9FA34}" type="presParOf" srcId="{06FD2AFF-DA9F-43C4-98A0-18E4731C584A}" destId="{B4BCCB36-E92C-448E-8DE9-A00617F5E47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186DE-E9C6-4248-A035-DEED3763422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2612785-58CC-40D3-8627-161424FCBC1F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5400" dirty="0"/>
            <a:t>Eficiencia</a:t>
          </a:r>
        </a:p>
      </dgm:t>
    </dgm:pt>
    <dgm:pt modelId="{94609C65-8D2D-463F-A11D-CEC76A1BD82B}" type="parTrans" cxnId="{86155EC6-E67B-4471-BDAB-4BEE218D2A9A}">
      <dgm:prSet/>
      <dgm:spPr/>
      <dgm:t>
        <a:bodyPr/>
        <a:lstStyle/>
        <a:p>
          <a:endParaRPr lang="es-ES"/>
        </a:p>
      </dgm:t>
    </dgm:pt>
    <dgm:pt modelId="{C9D88D67-A499-4986-8E96-5E875CCCF277}" type="sibTrans" cxnId="{86155EC6-E67B-4471-BDAB-4BEE218D2A9A}">
      <dgm:prSet/>
      <dgm:spPr/>
      <dgm:t>
        <a:bodyPr/>
        <a:lstStyle/>
        <a:p>
          <a:endParaRPr lang="es-ES"/>
        </a:p>
      </dgm:t>
    </dgm:pt>
    <dgm:pt modelId="{D9562DE7-B9CE-4F44-A2FD-05677465913C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</a:rPr>
            <a:t>Énfasis en los medios</a:t>
          </a:r>
        </a:p>
      </dgm:t>
    </dgm:pt>
    <dgm:pt modelId="{F76C20F9-FC51-455F-ABF2-A948E180D21E}" type="parTrans" cxnId="{B479C1E3-5BC3-4006-B810-A0319E1EF4D0}">
      <dgm:prSet/>
      <dgm:spPr/>
      <dgm:t>
        <a:bodyPr/>
        <a:lstStyle/>
        <a:p>
          <a:endParaRPr lang="es-ES"/>
        </a:p>
      </dgm:t>
    </dgm:pt>
    <dgm:pt modelId="{30BFA89B-7582-47A5-8211-81E75B0EFDC1}" type="sibTrans" cxnId="{B479C1E3-5BC3-4006-B810-A0319E1EF4D0}">
      <dgm:prSet/>
      <dgm:spPr/>
      <dgm:t>
        <a:bodyPr/>
        <a:lstStyle/>
        <a:p>
          <a:endParaRPr lang="es-ES"/>
        </a:p>
      </dgm:t>
    </dgm:pt>
    <dgm:pt modelId="{D653E85F-4098-4438-BDC1-A0EBEDBB7646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Hacer las cosas correctamente</a:t>
          </a:r>
        </a:p>
      </dgm:t>
    </dgm:pt>
    <dgm:pt modelId="{07A7E136-F5E7-4E1E-8169-6B7DB32B3C14}" type="parTrans" cxnId="{4D3FEFB6-96D2-4762-8470-DDCFEEC5EA07}">
      <dgm:prSet/>
      <dgm:spPr/>
      <dgm:t>
        <a:bodyPr/>
        <a:lstStyle/>
        <a:p>
          <a:endParaRPr lang="es-ES"/>
        </a:p>
      </dgm:t>
    </dgm:pt>
    <dgm:pt modelId="{38B96679-D194-4EAE-B4A2-F0D41726D2D3}" type="sibTrans" cxnId="{4D3FEFB6-96D2-4762-8470-DDCFEEC5EA07}">
      <dgm:prSet/>
      <dgm:spPr/>
      <dgm:t>
        <a:bodyPr/>
        <a:lstStyle/>
        <a:p>
          <a:endParaRPr lang="es-ES"/>
        </a:p>
      </dgm:t>
    </dgm:pt>
    <dgm:pt modelId="{24BFB1C0-B756-4A1F-AFD3-8544FC0F8E60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5400" dirty="0"/>
            <a:t>Eficacia</a:t>
          </a:r>
        </a:p>
      </dgm:t>
    </dgm:pt>
    <dgm:pt modelId="{DA3B0B1B-A3B6-4D54-AAF3-1751A3521AB7}" type="parTrans" cxnId="{ACDD3360-E37E-4818-9B3D-A14B23AABE80}">
      <dgm:prSet/>
      <dgm:spPr/>
      <dgm:t>
        <a:bodyPr/>
        <a:lstStyle/>
        <a:p>
          <a:endParaRPr lang="es-ES"/>
        </a:p>
      </dgm:t>
    </dgm:pt>
    <dgm:pt modelId="{324FB06E-0FA9-44E9-BC41-7B55C6DCA4EA}" type="sibTrans" cxnId="{ACDD3360-E37E-4818-9B3D-A14B23AABE80}">
      <dgm:prSet/>
      <dgm:spPr/>
      <dgm:t>
        <a:bodyPr/>
        <a:lstStyle/>
        <a:p>
          <a:endParaRPr lang="es-ES"/>
        </a:p>
      </dgm:t>
    </dgm:pt>
    <dgm:pt modelId="{57C90B27-CC0A-40FC-8BC4-2DF81163CD1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Énfasis en los resultados</a:t>
          </a:r>
        </a:p>
      </dgm:t>
    </dgm:pt>
    <dgm:pt modelId="{B29D116A-F23C-4123-A49D-BF7D6BDCC143}" type="parTrans" cxnId="{9C22526F-3E4C-4263-B61E-301F659E4CF1}">
      <dgm:prSet/>
      <dgm:spPr/>
      <dgm:t>
        <a:bodyPr/>
        <a:lstStyle/>
        <a:p>
          <a:endParaRPr lang="es-ES"/>
        </a:p>
      </dgm:t>
    </dgm:pt>
    <dgm:pt modelId="{689F08B4-D324-4C2F-A37C-9056984D7C9A}" type="sibTrans" cxnId="{9C22526F-3E4C-4263-B61E-301F659E4CF1}">
      <dgm:prSet/>
      <dgm:spPr/>
      <dgm:t>
        <a:bodyPr/>
        <a:lstStyle/>
        <a:p>
          <a:endParaRPr lang="es-ES"/>
        </a:p>
      </dgm:t>
    </dgm:pt>
    <dgm:pt modelId="{8D9E1566-DFBC-4BDF-AB43-8E91D37A0783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Hacer las cosas correctas</a:t>
          </a:r>
        </a:p>
      </dgm:t>
    </dgm:pt>
    <dgm:pt modelId="{3CACB087-A2E9-4640-91C3-BE60AA79FECE}" type="parTrans" cxnId="{0BF6AC4F-759F-49AF-8126-1FC6A2EA11B6}">
      <dgm:prSet/>
      <dgm:spPr/>
      <dgm:t>
        <a:bodyPr/>
        <a:lstStyle/>
        <a:p>
          <a:endParaRPr lang="es-ES"/>
        </a:p>
      </dgm:t>
    </dgm:pt>
    <dgm:pt modelId="{895E603B-C427-480E-8458-C730476F5048}" type="sibTrans" cxnId="{0BF6AC4F-759F-49AF-8126-1FC6A2EA11B6}">
      <dgm:prSet/>
      <dgm:spPr/>
      <dgm:t>
        <a:bodyPr/>
        <a:lstStyle/>
        <a:p>
          <a:endParaRPr lang="es-ES"/>
        </a:p>
      </dgm:t>
    </dgm:pt>
    <dgm:pt modelId="{B19B1D60-3EF7-49DF-9DBE-2EE0D5B84CC3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Resolver problemas</a:t>
          </a:r>
        </a:p>
      </dgm:t>
    </dgm:pt>
    <dgm:pt modelId="{DB76C89F-03C5-4F76-BA8B-C8172504C1CE}" type="parTrans" cxnId="{BEE3FC16-C6A6-439E-92E8-7BC3FCA8D2EF}">
      <dgm:prSet/>
      <dgm:spPr/>
      <dgm:t>
        <a:bodyPr/>
        <a:lstStyle/>
        <a:p>
          <a:endParaRPr lang="es-ES"/>
        </a:p>
      </dgm:t>
    </dgm:pt>
    <dgm:pt modelId="{C2A37C11-083D-4D90-8A84-96E534FEDC60}" type="sibTrans" cxnId="{BEE3FC16-C6A6-439E-92E8-7BC3FCA8D2EF}">
      <dgm:prSet/>
      <dgm:spPr/>
      <dgm:t>
        <a:bodyPr/>
        <a:lstStyle/>
        <a:p>
          <a:endParaRPr lang="es-ES"/>
        </a:p>
      </dgm:t>
    </dgm:pt>
    <dgm:pt modelId="{31414A1A-36FE-4A48-907E-17DFB85B8DF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Lograr Objetivos</a:t>
          </a:r>
        </a:p>
      </dgm:t>
    </dgm:pt>
    <dgm:pt modelId="{C84C595A-2638-405E-8369-DD5EB2946F70}" type="parTrans" cxnId="{C6734EA9-76AE-4528-B306-254B16845FCB}">
      <dgm:prSet/>
      <dgm:spPr/>
      <dgm:t>
        <a:bodyPr/>
        <a:lstStyle/>
        <a:p>
          <a:endParaRPr lang="es-ES"/>
        </a:p>
      </dgm:t>
    </dgm:pt>
    <dgm:pt modelId="{CBEB6F0D-FD38-4598-8DA4-82EC216348FD}" type="sibTrans" cxnId="{C6734EA9-76AE-4528-B306-254B16845FCB}">
      <dgm:prSet/>
      <dgm:spPr/>
      <dgm:t>
        <a:bodyPr/>
        <a:lstStyle/>
        <a:p>
          <a:endParaRPr lang="es-ES"/>
        </a:p>
      </dgm:t>
    </dgm:pt>
    <dgm:pt modelId="{5256BB32-5845-4617-81D8-B39E98DD922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Ahorrar gastos</a:t>
          </a:r>
        </a:p>
      </dgm:t>
    </dgm:pt>
    <dgm:pt modelId="{B7719D77-E64F-48C3-B9C2-DC66CDD944C9}" type="parTrans" cxnId="{FC4E7041-6291-4CC1-86F5-3C7A0FEFAF3B}">
      <dgm:prSet/>
      <dgm:spPr/>
      <dgm:t>
        <a:bodyPr/>
        <a:lstStyle/>
        <a:p>
          <a:endParaRPr lang="es-ES"/>
        </a:p>
      </dgm:t>
    </dgm:pt>
    <dgm:pt modelId="{664ED960-CF52-4142-AB07-16E943FCA29E}" type="sibTrans" cxnId="{FC4E7041-6291-4CC1-86F5-3C7A0FEFAF3B}">
      <dgm:prSet/>
      <dgm:spPr/>
      <dgm:t>
        <a:bodyPr/>
        <a:lstStyle/>
        <a:p>
          <a:endParaRPr lang="es-ES"/>
        </a:p>
      </dgm:t>
    </dgm:pt>
    <dgm:pt modelId="{B00CD2C0-81F4-4E44-9798-42BA2F8B638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Crear más valor</a:t>
          </a:r>
        </a:p>
      </dgm:t>
    </dgm:pt>
    <dgm:pt modelId="{E7E47765-DF0F-404B-B09C-C1106A5FE5A0}" type="parTrans" cxnId="{12688A02-6CB9-40D1-A6DF-394DE726A441}">
      <dgm:prSet/>
      <dgm:spPr/>
      <dgm:t>
        <a:bodyPr/>
        <a:lstStyle/>
        <a:p>
          <a:endParaRPr lang="es-ES"/>
        </a:p>
      </dgm:t>
    </dgm:pt>
    <dgm:pt modelId="{B6B51B54-3051-4B12-966D-500C9A577EBA}" type="sibTrans" cxnId="{12688A02-6CB9-40D1-A6DF-394DE726A441}">
      <dgm:prSet/>
      <dgm:spPr/>
      <dgm:t>
        <a:bodyPr/>
        <a:lstStyle/>
        <a:p>
          <a:endParaRPr lang="es-ES"/>
        </a:p>
      </dgm:t>
    </dgm:pt>
    <dgm:pt modelId="{EFE4B78E-27D3-43C1-989A-AB1C718605BD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Cumplir tareas y obligaciones</a:t>
          </a:r>
        </a:p>
      </dgm:t>
    </dgm:pt>
    <dgm:pt modelId="{6E0D0BAE-A62B-4CFF-B29B-AEB40891FAF3}" type="parTrans" cxnId="{7213384F-0A38-40BC-8CCE-D6CB0FAF4E34}">
      <dgm:prSet/>
      <dgm:spPr/>
      <dgm:t>
        <a:bodyPr/>
        <a:lstStyle/>
        <a:p>
          <a:endParaRPr lang="es-ES"/>
        </a:p>
      </dgm:t>
    </dgm:pt>
    <dgm:pt modelId="{F06B6067-F3BC-4201-8A70-EB803AB57F9D}" type="sibTrans" cxnId="{7213384F-0A38-40BC-8CCE-D6CB0FAF4E34}">
      <dgm:prSet/>
      <dgm:spPr/>
      <dgm:t>
        <a:bodyPr/>
        <a:lstStyle/>
        <a:p>
          <a:endParaRPr lang="es-ES"/>
        </a:p>
      </dgm:t>
    </dgm:pt>
    <dgm:pt modelId="{120CF851-722C-4620-9015-52546149AD1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Obtener Resultados</a:t>
          </a:r>
        </a:p>
      </dgm:t>
    </dgm:pt>
    <dgm:pt modelId="{207D3468-D144-492E-A9CF-E42E76E55AED}" type="parTrans" cxnId="{5D74EB15-1637-44D4-8F34-EBF06C42D44B}">
      <dgm:prSet/>
      <dgm:spPr/>
      <dgm:t>
        <a:bodyPr/>
        <a:lstStyle/>
        <a:p>
          <a:endParaRPr lang="es-ES"/>
        </a:p>
      </dgm:t>
    </dgm:pt>
    <dgm:pt modelId="{C3A26672-AD4D-49C1-B1E5-B12FC55810A6}" type="sibTrans" cxnId="{5D74EB15-1637-44D4-8F34-EBF06C42D44B}">
      <dgm:prSet/>
      <dgm:spPr/>
      <dgm:t>
        <a:bodyPr/>
        <a:lstStyle/>
        <a:p>
          <a:endParaRPr lang="es-ES"/>
        </a:p>
      </dgm:t>
    </dgm:pt>
    <dgm:pt modelId="{2C47C7BE-2985-432D-BEE6-4E06609565E4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Enfoque reactivo</a:t>
          </a:r>
        </a:p>
      </dgm:t>
    </dgm:pt>
    <dgm:pt modelId="{C30A3391-5254-4B9B-8A30-1355EFC3ED3F}" type="parTrans" cxnId="{D61E96E4-F81B-4ED5-BD33-95505D4A064F}">
      <dgm:prSet/>
      <dgm:spPr/>
      <dgm:t>
        <a:bodyPr/>
        <a:lstStyle/>
        <a:p>
          <a:endParaRPr lang="es-ES"/>
        </a:p>
      </dgm:t>
    </dgm:pt>
    <dgm:pt modelId="{4365396A-7357-4ED1-9C59-DFA4FD2916DF}" type="sibTrans" cxnId="{D61E96E4-F81B-4ED5-BD33-95505D4A064F}">
      <dgm:prSet/>
      <dgm:spPr/>
      <dgm:t>
        <a:bodyPr/>
        <a:lstStyle/>
        <a:p>
          <a:endParaRPr lang="es-ES"/>
        </a:p>
      </dgm:t>
    </dgm:pt>
    <dgm:pt modelId="{8D902A94-1FE6-47C1-A9AD-C8C7E40C1D3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Enfoque proactivo</a:t>
          </a:r>
        </a:p>
      </dgm:t>
    </dgm:pt>
    <dgm:pt modelId="{A5A9DEB1-EC77-4B51-A404-179CBEC07EDC}" type="parTrans" cxnId="{046DBD45-13D6-4A3B-A269-F15C25CB8046}">
      <dgm:prSet/>
      <dgm:spPr/>
      <dgm:t>
        <a:bodyPr/>
        <a:lstStyle/>
        <a:p>
          <a:endParaRPr lang="es-ES"/>
        </a:p>
      </dgm:t>
    </dgm:pt>
    <dgm:pt modelId="{E59E634B-36FF-4828-B2C1-F5C012E0CEBF}" type="sibTrans" cxnId="{046DBD45-13D6-4A3B-A269-F15C25CB8046}">
      <dgm:prSet/>
      <dgm:spPr/>
      <dgm:t>
        <a:bodyPr/>
        <a:lstStyle/>
        <a:p>
          <a:endParaRPr lang="es-ES"/>
        </a:p>
      </dgm:t>
    </dgm:pt>
    <dgm:pt modelId="{9FE0E2FA-6BA8-452B-AA04-9D7C47F92240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Del pasado al presente</a:t>
          </a:r>
        </a:p>
      </dgm:t>
    </dgm:pt>
    <dgm:pt modelId="{E87A6B99-5695-4544-97B4-60AC992F0EE5}" type="parTrans" cxnId="{4B08B0AA-D9AE-481B-B028-10B28FCEA61C}">
      <dgm:prSet/>
      <dgm:spPr/>
      <dgm:t>
        <a:bodyPr/>
        <a:lstStyle/>
        <a:p>
          <a:endParaRPr lang="es-ES"/>
        </a:p>
      </dgm:t>
    </dgm:pt>
    <dgm:pt modelId="{8F4EFC38-6905-45ED-AFC6-AF978CB121A7}" type="sibTrans" cxnId="{4B08B0AA-D9AE-481B-B028-10B28FCEA61C}">
      <dgm:prSet/>
      <dgm:spPr/>
      <dgm:t>
        <a:bodyPr/>
        <a:lstStyle/>
        <a:p>
          <a:endParaRPr lang="es-ES"/>
        </a:p>
      </dgm:t>
    </dgm:pt>
    <dgm:pt modelId="{484CB48F-570C-458A-9DAB-403C2F4AEF90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Del futuro al presente</a:t>
          </a:r>
        </a:p>
      </dgm:t>
    </dgm:pt>
    <dgm:pt modelId="{698B4400-688A-48B6-BB95-F58673964E77}" type="parTrans" cxnId="{C487CDCE-0ABD-4377-9302-0DD0477D7880}">
      <dgm:prSet/>
      <dgm:spPr/>
      <dgm:t>
        <a:bodyPr/>
        <a:lstStyle/>
        <a:p>
          <a:endParaRPr lang="es-ES"/>
        </a:p>
      </dgm:t>
    </dgm:pt>
    <dgm:pt modelId="{30108A04-A416-41DD-A4C5-76529178830D}" type="sibTrans" cxnId="{C487CDCE-0ABD-4377-9302-0DD0477D7880}">
      <dgm:prSet/>
      <dgm:spPr/>
      <dgm:t>
        <a:bodyPr/>
        <a:lstStyle/>
        <a:p>
          <a:endParaRPr lang="es-ES"/>
        </a:p>
      </dgm:t>
    </dgm:pt>
    <dgm:pt modelId="{7612BF38-AF81-4559-8246-CF2FED28DE7B}" type="pres">
      <dgm:prSet presAssocID="{CC3186DE-E9C6-4248-A035-DEED37634226}" presName="theList" presStyleCnt="0">
        <dgm:presLayoutVars>
          <dgm:dir/>
          <dgm:animLvl val="lvl"/>
          <dgm:resizeHandles val="exact"/>
        </dgm:presLayoutVars>
      </dgm:prSet>
      <dgm:spPr/>
    </dgm:pt>
    <dgm:pt modelId="{8731CDFA-EE14-4F73-A2F6-8B84CF320422}" type="pres">
      <dgm:prSet presAssocID="{52612785-58CC-40D3-8627-161424FCBC1F}" presName="compNode" presStyleCnt="0"/>
      <dgm:spPr/>
    </dgm:pt>
    <dgm:pt modelId="{8703F73F-6274-4946-B40D-B092F780BCBD}" type="pres">
      <dgm:prSet presAssocID="{52612785-58CC-40D3-8627-161424FCBC1F}" presName="aNode" presStyleLbl="bgShp" presStyleIdx="0" presStyleCnt="2" custLinFactNeighborX="240" custLinFactNeighborY="-993"/>
      <dgm:spPr/>
    </dgm:pt>
    <dgm:pt modelId="{DA727A80-6218-482E-9736-A1C7D76124DA}" type="pres">
      <dgm:prSet presAssocID="{52612785-58CC-40D3-8627-161424FCBC1F}" presName="textNode" presStyleLbl="bgShp" presStyleIdx="0" presStyleCnt="2"/>
      <dgm:spPr/>
    </dgm:pt>
    <dgm:pt modelId="{C103606D-5453-4559-A255-859AB4E0049F}" type="pres">
      <dgm:prSet presAssocID="{52612785-58CC-40D3-8627-161424FCBC1F}" presName="compChildNode" presStyleCnt="0"/>
      <dgm:spPr/>
    </dgm:pt>
    <dgm:pt modelId="{9B67271B-8CE9-43FD-A057-76FF8E893B2A}" type="pres">
      <dgm:prSet presAssocID="{52612785-58CC-40D3-8627-161424FCBC1F}" presName="theInnerList" presStyleCnt="0"/>
      <dgm:spPr/>
    </dgm:pt>
    <dgm:pt modelId="{20D85237-2794-4E9C-B12F-8603AA702CAE}" type="pres">
      <dgm:prSet presAssocID="{D9562DE7-B9CE-4F44-A2FD-05677465913C}" presName="childNode" presStyleLbl="node1" presStyleIdx="0" presStyleCnt="14">
        <dgm:presLayoutVars>
          <dgm:bulletEnabled val="1"/>
        </dgm:presLayoutVars>
      </dgm:prSet>
      <dgm:spPr/>
    </dgm:pt>
    <dgm:pt modelId="{1402AA1D-C9F5-4796-B398-5614EAF449C2}" type="pres">
      <dgm:prSet presAssocID="{D9562DE7-B9CE-4F44-A2FD-05677465913C}" presName="aSpace2" presStyleCnt="0"/>
      <dgm:spPr/>
    </dgm:pt>
    <dgm:pt modelId="{2733B629-802C-4699-BD95-B39D4072FED5}" type="pres">
      <dgm:prSet presAssocID="{D653E85F-4098-4438-BDC1-A0EBEDBB7646}" presName="childNode" presStyleLbl="node1" presStyleIdx="1" presStyleCnt="14">
        <dgm:presLayoutVars>
          <dgm:bulletEnabled val="1"/>
        </dgm:presLayoutVars>
      </dgm:prSet>
      <dgm:spPr/>
    </dgm:pt>
    <dgm:pt modelId="{01DE546C-35BC-4727-B6F0-935BCB8F0AF1}" type="pres">
      <dgm:prSet presAssocID="{D653E85F-4098-4438-BDC1-A0EBEDBB7646}" presName="aSpace2" presStyleCnt="0"/>
      <dgm:spPr/>
    </dgm:pt>
    <dgm:pt modelId="{EFEB30C4-ABBA-43DC-A133-56329B75E69E}" type="pres">
      <dgm:prSet presAssocID="{B19B1D60-3EF7-49DF-9DBE-2EE0D5B84CC3}" presName="childNode" presStyleLbl="node1" presStyleIdx="2" presStyleCnt="14">
        <dgm:presLayoutVars>
          <dgm:bulletEnabled val="1"/>
        </dgm:presLayoutVars>
      </dgm:prSet>
      <dgm:spPr/>
    </dgm:pt>
    <dgm:pt modelId="{77B5F79E-4CD6-4070-B7EB-8334C4EC0598}" type="pres">
      <dgm:prSet presAssocID="{B19B1D60-3EF7-49DF-9DBE-2EE0D5B84CC3}" presName="aSpace2" presStyleCnt="0"/>
      <dgm:spPr/>
    </dgm:pt>
    <dgm:pt modelId="{C15E69D3-3711-44D9-A2B7-31496FC8E787}" type="pres">
      <dgm:prSet presAssocID="{5256BB32-5845-4617-81D8-B39E98DD922A}" presName="childNode" presStyleLbl="node1" presStyleIdx="3" presStyleCnt="14">
        <dgm:presLayoutVars>
          <dgm:bulletEnabled val="1"/>
        </dgm:presLayoutVars>
      </dgm:prSet>
      <dgm:spPr/>
    </dgm:pt>
    <dgm:pt modelId="{D5F308C3-3541-4559-BDCE-B08A24D01876}" type="pres">
      <dgm:prSet presAssocID="{5256BB32-5845-4617-81D8-B39E98DD922A}" presName="aSpace2" presStyleCnt="0"/>
      <dgm:spPr/>
    </dgm:pt>
    <dgm:pt modelId="{13729D94-3C13-4EAA-BB78-BFDA00D1ED41}" type="pres">
      <dgm:prSet presAssocID="{EFE4B78E-27D3-43C1-989A-AB1C718605BD}" presName="childNode" presStyleLbl="node1" presStyleIdx="4" presStyleCnt="14">
        <dgm:presLayoutVars>
          <dgm:bulletEnabled val="1"/>
        </dgm:presLayoutVars>
      </dgm:prSet>
      <dgm:spPr/>
    </dgm:pt>
    <dgm:pt modelId="{DB1ED7CA-361B-437E-9267-70E00BA658B9}" type="pres">
      <dgm:prSet presAssocID="{EFE4B78E-27D3-43C1-989A-AB1C718605BD}" presName="aSpace2" presStyleCnt="0"/>
      <dgm:spPr/>
    </dgm:pt>
    <dgm:pt modelId="{F8C83839-1181-4D59-92E4-25524AE84E45}" type="pres">
      <dgm:prSet presAssocID="{2C47C7BE-2985-432D-BEE6-4E06609565E4}" presName="childNode" presStyleLbl="node1" presStyleIdx="5" presStyleCnt="14">
        <dgm:presLayoutVars>
          <dgm:bulletEnabled val="1"/>
        </dgm:presLayoutVars>
      </dgm:prSet>
      <dgm:spPr/>
    </dgm:pt>
    <dgm:pt modelId="{A910E55D-4F78-4D07-914E-1CCF3B0DE55B}" type="pres">
      <dgm:prSet presAssocID="{2C47C7BE-2985-432D-BEE6-4E06609565E4}" presName="aSpace2" presStyleCnt="0"/>
      <dgm:spPr/>
    </dgm:pt>
    <dgm:pt modelId="{73E2CD7E-0B5B-46AD-8B2E-5BC6A833876A}" type="pres">
      <dgm:prSet presAssocID="{9FE0E2FA-6BA8-452B-AA04-9D7C47F92240}" presName="childNode" presStyleLbl="node1" presStyleIdx="6" presStyleCnt="14">
        <dgm:presLayoutVars>
          <dgm:bulletEnabled val="1"/>
        </dgm:presLayoutVars>
      </dgm:prSet>
      <dgm:spPr/>
    </dgm:pt>
    <dgm:pt modelId="{B5DFE321-322C-48E1-AF23-519B5B9FCA11}" type="pres">
      <dgm:prSet presAssocID="{52612785-58CC-40D3-8627-161424FCBC1F}" presName="aSpace" presStyleCnt="0"/>
      <dgm:spPr/>
    </dgm:pt>
    <dgm:pt modelId="{8BC180CF-7580-42C4-AEBC-5A2C28A44549}" type="pres">
      <dgm:prSet presAssocID="{24BFB1C0-B756-4A1F-AFD3-8544FC0F8E60}" presName="compNode" presStyleCnt="0"/>
      <dgm:spPr/>
    </dgm:pt>
    <dgm:pt modelId="{D0DEE919-8DAB-43BC-937B-AFBDF5565058}" type="pres">
      <dgm:prSet presAssocID="{24BFB1C0-B756-4A1F-AFD3-8544FC0F8E60}" presName="aNode" presStyleLbl="bgShp" presStyleIdx="1" presStyleCnt="2"/>
      <dgm:spPr/>
    </dgm:pt>
    <dgm:pt modelId="{7C9A2058-6D66-4230-BA08-A9E5D8A5DD1F}" type="pres">
      <dgm:prSet presAssocID="{24BFB1C0-B756-4A1F-AFD3-8544FC0F8E60}" presName="textNode" presStyleLbl="bgShp" presStyleIdx="1" presStyleCnt="2"/>
      <dgm:spPr/>
    </dgm:pt>
    <dgm:pt modelId="{FAF7D84B-1CC7-4910-AFE5-16D67E536EFA}" type="pres">
      <dgm:prSet presAssocID="{24BFB1C0-B756-4A1F-AFD3-8544FC0F8E60}" presName="compChildNode" presStyleCnt="0"/>
      <dgm:spPr/>
    </dgm:pt>
    <dgm:pt modelId="{3C21F8F7-6B92-4F3A-8AAB-A5AEBEB7A51D}" type="pres">
      <dgm:prSet presAssocID="{24BFB1C0-B756-4A1F-AFD3-8544FC0F8E60}" presName="theInnerList" presStyleCnt="0"/>
      <dgm:spPr/>
    </dgm:pt>
    <dgm:pt modelId="{C92C07FB-829F-4948-8E49-53EE5D421BB8}" type="pres">
      <dgm:prSet presAssocID="{57C90B27-CC0A-40FC-8BC4-2DF81163CD1A}" presName="childNode" presStyleLbl="node1" presStyleIdx="7" presStyleCnt="14">
        <dgm:presLayoutVars>
          <dgm:bulletEnabled val="1"/>
        </dgm:presLayoutVars>
      </dgm:prSet>
      <dgm:spPr/>
    </dgm:pt>
    <dgm:pt modelId="{55BBEAF9-54E1-498C-A174-EC3D663B1220}" type="pres">
      <dgm:prSet presAssocID="{57C90B27-CC0A-40FC-8BC4-2DF81163CD1A}" presName="aSpace2" presStyleCnt="0"/>
      <dgm:spPr/>
    </dgm:pt>
    <dgm:pt modelId="{C161F005-A8F6-4CD3-97FB-D2513181144E}" type="pres">
      <dgm:prSet presAssocID="{8D9E1566-DFBC-4BDF-AB43-8E91D37A0783}" presName="childNode" presStyleLbl="node1" presStyleIdx="8" presStyleCnt="14">
        <dgm:presLayoutVars>
          <dgm:bulletEnabled val="1"/>
        </dgm:presLayoutVars>
      </dgm:prSet>
      <dgm:spPr/>
    </dgm:pt>
    <dgm:pt modelId="{38CBDC46-3FA7-4FEF-BC84-DDDAC68B5E09}" type="pres">
      <dgm:prSet presAssocID="{8D9E1566-DFBC-4BDF-AB43-8E91D37A0783}" presName="aSpace2" presStyleCnt="0"/>
      <dgm:spPr/>
    </dgm:pt>
    <dgm:pt modelId="{BD879CA1-A823-434D-A979-BDC9D2A27957}" type="pres">
      <dgm:prSet presAssocID="{31414A1A-36FE-4A48-907E-17DFB85B8DF1}" presName="childNode" presStyleLbl="node1" presStyleIdx="9" presStyleCnt="14">
        <dgm:presLayoutVars>
          <dgm:bulletEnabled val="1"/>
        </dgm:presLayoutVars>
      </dgm:prSet>
      <dgm:spPr/>
    </dgm:pt>
    <dgm:pt modelId="{046E04C0-19A7-4BB7-A117-B0EDE438A3B2}" type="pres">
      <dgm:prSet presAssocID="{31414A1A-36FE-4A48-907E-17DFB85B8DF1}" presName="aSpace2" presStyleCnt="0"/>
      <dgm:spPr/>
    </dgm:pt>
    <dgm:pt modelId="{CEC3D50C-AF05-4676-93D6-0F6956150A84}" type="pres">
      <dgm:prSet presAssocID="{B00CD2C0-81F4-4E44-9798-42BA2F8B638F}" presName="childNode" presStyleLbl="node1" presStyleIdx="10" presStyleCnt="14">
        <dgm:presLayoutVars>
          <dgm:bulletEnabled val="1"/>
        </dgm:presLayoutVars>
      </dgm:prSet>
      <dgm:spPr/>
    </dgm:pt>
    <dgm:pt modelId="{8AC2DA26-AA6A-43AA-92C4-004E55697797}" type="pres">
      <dgm:prSet presAssocID="{B00CD2C0-81F4-4E44-9798-42BA2F8B638F}" presName="aSpace2" presStyleCnt="0"/>
      <dgm:spPr/>
    </dgm:pt>
    <dgm:pt modelId="{C3CBD474-B771-4FD6-B9AC-0729ECA5226A}" type="pres">
      <dgm:prSet presAssocID="{120CF851-722C-4620-9015-52546149AD1E}" presName="childNode" presStyleLbl="node1" presStyleIdx="11" presStyleCnt="14">
        <dgm:presLayoutVars>
          <dgm:bulletEnabled val="1"/>
        </dgm:presLayoutVars>
      </dgm:prSet>
      <dgm:spPr/>
    </dgm:pt>
    <dgm:pt modelId="{DF7132B3-B41A-43D1-B64B-1D17771B2685}" type="pres">
      <dgm:prSet presAssocID="{120CF851-722C-4620-9015-52546149AD1E}" presName="aSpace2" presStyleCnt="0"/>
      <dgm:spPr/>
    </dgm:pt>
    <dgm:pt modelId="{A9C1A04E-D00E-4BE3-95D0-DFAFBCE375F4}" type="pres">
      <dgm:prSet presAssocID="{8D902A94-1FE6-47C1-A9AD-C8C7E40C1D38}" presName="childNode" presStyleLbl="node1" presStyleIdx="12" presStyleCnt="14">
        <dgm:presLayoutVars>
          <dgm:bulletEnabled val="1"/>
        </dgm:presLayoutVars>
      </dgm:prSet>
      <dgm:spPr/>
    </dgm:pt>
    <dgm:pt modelId="{01E9FC4D-B5E8-4501-AD95-925E543C27F1}" type="pres">
      <dgm:prSet presAssocID="{8D902A94-1FE6-47C1-A9AD-C8C7E40C1D38}" presName="aSpace2" presStyleCnt="0"/>
      <dgm:spPr/>
    </dgm:pt>
    <dgm:pt modelId="{1FD45C80-B16C-4BDE-9B5A-197C8682D805}" type="pres">
      <dgm:prSet presAssocID="{484CB48F-570C-458A-9DAB-403C2F4AEF90}" presName="childNode" presStyleLbl="node1" presStyleIdx="13" presStyleCnt="14">
        <dgm:presLayoutVars>
          <dgm:bulletEnabled val="1"/>
        </dgm:presLayoutVars>
      </dgm:prSet>
      <dgm:spPr/>
    </dgm:pt>
  </dgm:ptLst>
  <dgm:cxnLst>
    <dgm:cxn modelId="{056D6201-F3AA-44A8-A2EC-0258D763D9C0}" type="presOf" srcId="{120CF851-722C-4620-9015-52546149AD1E}" destId="{C3CBD474-B771-4FD6-B9AC-0729ECA5226A}" srcOrd="0" destOrd="0" presId="urn:microsoft.com/office/officeart/2005/8/layout/lProcess2"/>
    <dgm:cxn modelId="{12688A02-6CB9-40D1-A6DF-394DE726A441}" srcId="{24BFB1C0-B756-4A1F-AFD3-8544FC0F8E60}" destId="{B00CD2C0-81F4-4E44-9798-42BA2F8B638F}" srcOrd="3" destOrd="0" parTransId="{E7E47765-DF0F-404B-B09C-C1106A5FE5A0}" sibTransId="{B6B51B54-3051-4B12-966D-500C9A577EBA}"/>
    <dgm:cxn modelId="{5D74EB15-1637-44D4-8F34-EBF06C42D44B}" srcId="{24BFB1C0-B756-4A1F-AFD3-8544FC0F8E60}" destId="{120CF851-722C-4620-9015-52546149AD1E}" srcOrd="4" destOrd="0" parTransId="{207D3468-D144-492E-A9CF-E42E76E55AED}" sibTransId="{C3A26672-AD4D-49C1-B1E5-B12FC55810A6}"/>
    <dgm:cxn modelId="{BEE3FC16-C6A6-439E-92E8-7BC3FCA8D2EF}" srcId="{52612785-58CC-40D3-8627-161424FCBC1F}" destId="{B19B1D60-3EF7-49DF-9DBE-2EE0D5B84CC3}" srcOrd="2" destOrd="0" parTransId="{DB76C89F-03C5-4F76-BA8B-C8172504C1CE}" sibTransId="{C2A37C11-083D-4D90-8A84-96E534FEDC60}"/>
    <dgm:cxn modelId="{4F90D61E-2ECE-4EB0-B72A-3858EE2465A3}" type="presOf" srcId="{2C47C7BE-2985-432D-BEE6-4E06609565E4}" destId="{F8C83839-1181-4D59-92E4-25524AE84E45}" srcOrd="0" destOrd="0" presId="urn:microsoft.com/office/officeart/2005/8/layout/lProcess2"/>
    <dgm:cxn modelId="{70F6883A-E9FC-436F-A78B-419FBEA3FA2E}" type="presOf" srcId="{B00CD2C0-81F4-4E44-9798-42BA2F8B638F}" destId="{CEC3D50C-AF05-4676-93D6-0F6956150A84}" srcOrd="0" destOrd="0" presId="urn:microsoft.com/office/officeart/2005/8/layout/lProcess2"/>
    <dgm:cxn modelId="{25B5045C-00B6-43AA-BDB6-835D75E56814}" type="presOf" srcId="{52612785-58CC-40D3-8627-161424FCBC1F}" destId="{DA727A80-6218-482E-9736-A1C7D76124DA}" srcOrd="1" destOrd="0" presId="urn:microsoft.com/office/officeart/2005/8/layout/lProcess2"/>
    <dgm:cxn modelId="{ACDD3360-E37E-4818-9B3D-A14B23AABE80}" srcId="{CC3186DE-E9C6-4248-A035-DEED37634226}" destId="{24BFB1C0-B756-4A1F-AFD3-8544FC0F8E60}" srcOrd="1" destOrd="0" parTransId="{DA3B0B1B-A3B6-4D54-AAF3-1751A3521AB7}" sibTransId="{324FB06E-0FA9-44E9-BC41-7B55C6DCA4EA}"/>
    <dgm:cxn modelId="{FC4E7041-6291-4CC1-86F5-3C7A0FEFAF3B}" srcId="{52612785-58CC-40D3-8627-161424FCBC1F}" destId="{5256BB32-5845-4617-81D8-B39E98DD922A}" srcOrd="3" destOrd="0" parTransId="{B7719D77-E64F-48C3-B9C2-DC66CDD944C9}" sibTransId="{664ED960-CF52-4142-AB07-16E943FCA29E}"/>
    <dgm:cxn modelId="{EC823B64-83E2-424C-81DC-2E3585ADD7A3}" type="presOf" srcId="{31414A1A-36FE-4A48-907E-17DFB85B8DF1}" destId="{BD879CA1-A823-434D-A979-BDC9D2A27957}" srcOrd="0" destOrd="0" presId="urn:microsoft.com/office/officeart/2005/8/layout/lProcess2"/>
    <dgm:cxn modelId="{046DBD45-13D6-4A3B-A269-F15C25CB8046}" srcId="{24BFB1C0-B756-4A1F-AFD3-8544FC0F8E60}" destId="{8D902A94-1FE6-47C1-A9AD-C8C7E40C1D38}" srcOrd="5" destOrd="0" parTransId="{A5A9DEB1-EC77-4B51-A404-179CBEC07EDC}" sibTransId="{E59E634B-36FF-4828-B2C1-F5C012E0CEBF}"/>
    <dgm:cxn modelId="{7213384F-0A38-40BC-8CCE-D6CB0FAF4E34}" srcId="{52612785-58CC-40D3-8627-161424FCBC1F}" destId="{EFE4B78E-27D3-43C1-989A-AB1C718605BD}" srcOrd="4" destOrd="0" parTransId="{6E0D0BAE-A62B-4CFF-B29B-AEB40891FAF3}" sibTransId="{F06B6067-F3BC-4201-8A70-EB803AB57F9D}"/>
    <dgm:cxn modelId="{9C22526F-3E4C-4263-B61E-301F659E4CF1}" srcId="{24BFB1C0-B756-4A1F-AFD3-8544FC0F8E60}" destId="{57C90B27-CC0A-40FC-8BC4-2DF81163CD1A}" srcOrd="0" destOrd="0" parTransId="{B29D116A-F23C-4123-A49D-BF7D6BDCC143}" sibTransId="{689F08B4-D324-4C2F-A37C-9056984D7C9A}"/>
    <dgm:cxn modelId="{0BF6AC4F-759F-49AF-8126-1FC6A2EA11B6}" srcId="{24BFB1C0-B756-4A1F-AFD3-8544FC0F8E60}" destId="{8D9E1566-DFBC-4BDF-AB43-8E91D37A0783}" srcOrd="1" destOrd="0" parTransId="{3CACB087-A2E9-4640-91C3-BE60AA79FECE}" sibTransId="{895E603B-C427-480E-8458-C730476F5048}"/>
    <dgm:cxn modelId="{D081DF54-A232-474B-A6B3-5F5A92CF8945}" type="presOf" srcId="{5256BB32-5845-4617-81D8-B39E98DD922A}" destId="{C15E69D3-3711-44D9-A2B7-31496FC8E787}" srcOrd="0" destOrd="0" presId="urn:microsoft.com/office/officeart/2005/8/layout/lProcess2"/>
    <dgm:cxn modelId="{0A32C858-8F66-4A84-9EAA-DBA5CCA09923}" type="presOf" srcId="{EFE4B78E-27D3-43C1-989A-AB1C718605BD}" destId="{13729D94-3C13-4EAA-BB78-BFDA00D1ED41}" srcOrd="0" destOrd="0" presId="urn:microsoft.com/office/officeart/2005/8/layout/lProcess2"/>
    <dgm:cxn modelId="{76AF707C-4173-4D88-AE87-538031326C9F}" type="presOf" srcId="{CC3186DE-E9C6-4248-A035-DEED37634226}" destId="{7612BF38-AF81-4559-8246-CF2FED28DE7B}" srcOrd="0" destOrd="0" presId="urn:microsoft.com/office/officeart/2005/8/layout/lProcess2"/>
    <dgm:cxn modelId="{1D903882-3826-4E01-B67D-A801490829E6}" type="presOf" srcId="{8D9E1566-DFBC-4BDF-AB43-8E91D37A0783}" destId="{C161F005-A8F6-4CD3-97FB-D2513181144E}" srcOrd="0" destOrd="0" presId="urn:microsoft.com/office/officeart/2005/8/layout/lProcess2"/>
    <dgm:cxn modelId="{DD3BF78F-8BBB-47F1-AF90-CBF1BC10170F}" type="presOf" srcId="{24BFB1C0-B756-4A1F-AFD3-8544FC0F8E60}" destId="{7C9A2058-6D66-4230-BA08-A9E5D8A5DD1F}" srcOrd="1" destOrd="0" presId="urn:microsoft.com/office/officeart/2005/8/layout/lProcess2"/>
    <dgm:cxn modelId="{114F1A92-F714-4741-9267-9743982CA147}" type="presOf" srcId="{24BFB1C0-B756-4A1F-AFD3-8544FC0F8E60}" destId="{D0DEE919-8DAB-43BC-937B-AFBDF5565058}" srcOrd="0" destOrd="0" presId="urn:microsoft.com/office/officeart/2005/8/layout/lProcess2"/>
    <dgm:cxn modelId="{C6734EA9-76AE-4528-B306-254B16845FCB}" srcId="{24BFB1C0-B756-4A1F-AFD3-8544FC0F8E60}" destId="{31414A1A-36FE-4A48-907E-17DFB85B8DF1}" srcOrd="2" destOrd="0" parTransId="{C84C595A-2638-405E-8369-DD5EB2946F70}" sibTransId="{CBEB6F0D-FD38-4598-8DA4-82EC216348FD}"/>
    <dgm:cxn modelId="{4B08B0AA-D9AE-481B-B028-10B28FCEA61C}" srcId="{52612785-58CC-40D3-8627-161424FCBC1F}" destId="{9FE0E2FA-6BA8-452B-AA04-9D7C47F92240}" srcOrd="6" destOrd="0" parTransId="{E87A6B99-5695-4544-97B4-60AC992F0EE5}" sibTransId="{8F4EFC38-6905-45ED-AFC6-AF978CB121A7}"/>
    <dgm:cxn modelId="{4D3FEFB6-96D2-4762-8470-DDCFEEC5EA07}" srcId="{52612785-58CC-40D3-8627-161424FCBC1F}" destId="{D653E85F-4098-4438-BDC1-A0EBEDBB7646}" srcOrd="1" destOrd="0" parTransId="{07A7E136-F5E7-4E1E-8169-6B7DB32B3C14}" sibTransId="{38B96679-D194-4EAE-B4A2-F0D41726D2D3}"/>
    <dgm:cxn modelId="{88A7C9B7-7BB7-417A-9F74-D6ED89A55999}" type="presOf" srcId="{52612785-58CC-40D3-8627-161424FCBC1F}" destId="{8703F73F-6274-4946-B40D-B092F780BCBD}" srcOrd="0" destOrd="0" presId="urn:microsoft.com/office/officeart/2005/8/layout/lProcess2"/>
    <dgm:cxn modelId="{0F222FB8-6178-4057-80C6-F7D745E57EC9}" type="presOf" srcId="{D9562DE7-B9CE-4F44-A2FD-05677465913C}" destId="{20D85237-2794-4E9C-B12F-8603AA702CAE}" srcOrd="0" destOrd="0" presId="urn:microsoft.com/office/officeart/2005/8/layout/lProcess2"/>
    <dgm:cxn modelId="{0DF79CC4-EBDD-408E-B7E6-A935F903F09F}" type="presOf" srcId="{484CB48F-570C-458A-9DAB-403C2F4AEF90}" destId="{1FD45C80-B16C-4BDE-9B5A-197C8682D805}" srcOrd="0" destOrd="0" presId="urn:microsoft.com/office/officeart/2005/8/layout/lProcess2"/>
    <dgm:cxn modelId="{86155EC6-E67B-4471-BDAB-4BEE218D2A9A}" srcId="{CC3186DE-E9C6-4248-A035-DEED37634226}" destId="{52612785-58CC-40D3-8627-161424FCBC1F}" srcOrd="0" destOrd="0" parTransId="{94609C65-8D2D-463F-A11D-CEC76A1BD82B}" sibTransId="{C9D88D67-A499-4986-8E96-5E875CCCF277}"/>
    <dgm:cxn modelId="{B9E2F4CD-B5F5-4DE9-A8CE-19E6C6592A39}" type="presOf" srcId="{B19B1D60-3EF7-49DF-9DBE-2EE0D5B84CC3}" destId="{EFEB30C4-ABBA-43DC-A133-56329B75E69E}" srcOrd="0" destOrd="0" presId="urn:microsoft.com/office/officeart/2005/8/layout/lProcess2"/>
    <dgm:cxn modelId="{C487CDCE-0ABD-4377-9302-0DD0477D7880}" srcId="{24BFB1C0-B756-4A1F-AFD3-8544FC0F8E60}" destId="{484CB48F-570C-458A-9DAB-403C2F4AEF90}" srcOrd="6" destOrd="0" parTransId="{698B4400-688A-48B6-BB95-F58673964E77}" sibTransId="{30108A04-A416-41DD-A4C5-76529178830D}"/>
    <dgm:cxn modelId="{EB97DECF-B329-4435-9D55-E957DC7578CB}" type="presOf" srcId="{D653E85F-4098-4438-BDC1-A0EBEDBB7646}" destId="{2733B629-802C-4699-BD95-B39D4072FED5}" srcOrd="0" destOrd="0" presId="urn:microsoft.com/office/officeart/2005/8/layout/lProcess2"/>
    <dgm:cxn modelId="{B479C1E3-5BC3-4006-B810-A0319E1EF4D0}" srcId="{52612785-58CC-40D3-8627-161424FCBC1F}" destId="{D9562DE7-B9CE-4F44-A2FD-05677465913C}" srcOrd="0" destOrd="0" parTransId="{F76C20F9-FC51-455F-ABF2-A948E180D21E}" sibTransId="{30BFA89B-7582-47A5-8211-81E75B0EFDC1}"/>
    <dgm:cxn modelId="{D61E96E4-F81B-4ED5-BD33-95505D4A064F}" srcId="{52612785-58CC-40D3-8627-161424FCBC1F}" destId="{2C47C7BE-2985-432D-BEE6-4E06609565E4}" srcOrd="5" destOrd="0" parTransId="{C30A3391-5254-4B9B-8A30-1355EFC3ED3F}" sibTransId="{4365396A-7357-4ED1-9C59-DFA4FD2916DF}"/>
    <dgm:cxn modelId="{E70968EE-B4F2-495F-A228-EEF54A6E9FBA}" type="presOf" srcId="{8D902A94-1FE6-47C1-A9AD-C8C7E40C1D38}" destId="{A9C1A04E-D00E-4BE3-95D0-DFAFBCE375F4}" srcOrd="0" destOrd="0" presId="urn:microsoft.com/office/officeart/2005/8/layout/lProcess2"/>
    <dgm:cxn modelId="{E1F68FEE-C9D1-4D10-AB7A-99356AB108C5}" type="presOf" srcId="{57C90B27-CC0A-40FC-8BC4-2DF81163CD1A}" destId="{C92C07FB-829F-4948-8E49-53EE5D421BB8}" srcOrd="0" destOrd="0" presId="urn:microsoft.com/office/officeart/2005/8/layout/lProcess2"/>
    <dgm:cxn modelId="{7C1155F9-0DBA-48C5-879E-05528EEFADB3}" type="presOf" srcId="{9FE0E2FA-6BA8-452B-AA04-9D7C47F92240}" destId="{73E2CD7E-0B5B-46AD-8B2E-5BC6A833876A}" srcOrd="0" destOrd="0" presId="urn:microsoft.com/office/officeart/2005/8/layout/lProcess2"/>
    <dgm:cxn modelId="{31D5727C-2A89-4370-B975-860909A422F4}" type="presParOf" srcId="{7612BF38-AF81-4559-8246-CF2FED28DE7B}" destId="{8731CDFA-EE14-4F73-A2F6-8B84CF320422}" srcOrd="0" destOrd="0" presId="urn:microsoft.com/office/officeart/2005/8/layout/lProcess2"/>
    <dgm:cxn modelId="{E658551D-D756-4DE9-906B-B3590B8DB9E3}" type="presParOf" srcId="{8731CDFA-EE14-4F73-A2F6-8B84CF320422}" destId="{8703F73F-6274-4946-B40D-B092F780BCBD}" srcOrd="0" destOrd="0" presId="urn:microsoft.com/office/officeart/2005/8/layout/lProcess2"/>
    <dgm:cxn modelId="{6B779761-1AFA-4505-8961-A061E6FDAB77}" type="presParOf" srcId="{8731CDFA-EE14-4F73-A2F6-8B84CF320422}" destId="{DA727A80-6218-482E-9736-A1C7D76124DA}" srcOrd="1" destOrd="0" presId="urn:microsoft.com/office/officeart/2005/8/layout/lProcess2"/>
    <dgm:cxn modelId="{8484F7D3-EA15-4550-BD55-D97DE383A2EC}" type="presParOf" srcId="{8731CDFA-EE14-4F73-A2F6-8B84CF320422}" destId="{C103606D-5453-4559-A255-859AB4E0049F}" srcOrd="2" destOrd="0" presId="urn:microsoft.com/office/officeart/2005/8/layout/lProcess2"/>
    <dgm:cxn modelId="{0D40B75E-F369-4249-8996-DEDCC26DE29C}" type="presParOf" srcId="{C103606D-5453-4559-A255-859AB4E0049F}" destId="{9B67271B-8CE9-43FD-A057-76FF8E893B2A}" srcOrd="0" destOrd="0" presId="urn:microsoft.com/office/officeart/2005/8/layout/lProcess2"/>
    <dgm:cxn modelId="{19B07E3B-F6CD-47B0-BFB2-A691AEACE2D1}" type="presParOf" srcId="{9B67271B-8CE9-43FD-A057-76FF8E893B2A}" destId="{20D85237-2794-4E9C-B12F-8603AA702CAE}" srcOrd="0" destOrd="0" presId="urn:microsoft.com/office/officeart/2005/8/layout/lProcess2"/>
    <dgm:cxn modelId="{ABA8C41A-3F93-4D91-9604-F816CEDA7A9A}" type="presParOf" srcId="{9B67271B-8CE9-43FD-A057-76FF8E893B2A}" destId="{1402AA1D-C9F5-4796-B398-5614EAF449C2}" srcOrd="1" destOrd="0" presId="urn:microsoft.com/office/officeart/2005/8/layout/lProcess2"/>
    <dgm:cxn modelId="{D3356315-F057-4E42-A86D-3E0F6E5974C1}" type="presParOf" srcId="{9B67271B-8CE9-43FD-A057-76FF8E893B2A}" destId="{2733B629-802C-4699-BD95-B39D4072FED5}" srcOrd="2" destOrd="0" presId="urn:microsoft.com/office/officeart/2005/8/layout/lProcess2"/>
    <dgm:cxn modelId="{D54FFA3B-06A9-4893-B41B-75A756C98385}" type="presParOf" srcId="{9B67271B-8CE9-43FD-A057-76FF8E893B2A}" destId="{01DE546C-35BC-4727-B6F0-935BCB8F0AF1}" srcOrd="3" destOrd="0" presId="urn:microsoft.com/office/officeart/2005/8/layout/lProcess2"/>
    <dgm:cxn modelId="{EC90DA14-3D17-472B-8E4A-47E52486694D}" type="presParOf" srcId="{9B67271B-8CE9-43FD-A057-76FF8E893B2A}" destId="{EFEB30C4-ABBA-43DC-A133-56329B75E69E}" srcOrd="4" destOrd="0" presId="urn:microsoft.com/office/officeart/2005/8/layout/lProcess2"/>
    <dgm:cxn modelId="{EF154129-3F9D-4AF4-851C-62FF5A7E9BA6}" type="presParOf" srcId="{9B67271B-8CE9-43FD-A057-76FF8E893B2A}" destId="{77B5F79E-4CD6-4070-B7EB-8334C4EC0598}" srcOrd="5" destOrd="0" presId="urn:microsoft.com/office/officeart/2005/8/layout/lProcess2"/>
    <dgm:cxn modelId="{D9E34D50-9A13-48F8-B2EB-C3CE604693C9}" type="presParOf" srcId="{9B67271B-8CE9-43FD-A057-76FF8E893B2A}" destId="{C15E69D3-3711-44D9-A2B7-31496FC8E787}" srcOrd="6" destOrd="0" presId="urn:microsoft.com/office/officeart/2005/8/layout/lProcess2"/>
    <dgm:cxn modelId="{1BA56B1C-29A0-4C6C-8D62-BD60A53CB7F6}" type="presParOf" srcId="{9B67271B-8CE9-43FD-A057-76FF8E893B2A}" destId="{D5F308C3-3541-4559-BDCE-B08A24D01876}" srcOrd="7" destOrd="0" presId="urn:microsoft.com/office/officeart/2005/8/layout/lProcess2"/>
    <dgm:cxn modelId="{7A60FB90-4661-4799-B0FA-FA097C991B4E}" type="presParOf" srcId="{9B67271B-8CE9-43FD-A057-76FF8E893B2A}" destId="{13729D94-3C13-4EAA-BB78-BFDA00D1ED41}" srcOrd="8" destOrd="0" presId="urn:microsoft.com/office/officeart/2005/8/layout/lProcess2"/>
    <dgm:cxn modelId="{B8A23816-ED01-4ABB-B7ED-A2B6000508BD}" type="presParOf" srcId="{9B67271B-8CE9-43FD-A057-76FF8E893B2A}" destId="{DB1ED7CA-361B-437E-9267-70E00BA658B9}" srcOrd="9" destOrd="0" presId="urn:microsoft.com/office/officeart/2005/8/layout/lProcess2"/>
    <dgm:cxn modelId="{D46D25F3-DE46-41DC-A043-228DB96E472A}" type="presParOf" srcId="{9B67271B-8CE9-43FD-A057-76FF8E893B2A}" destId="{F8C83839-1181-4D59-92E4-25524AE84E45}" srcOrd="10" destOrd="0" presId="urn:microsoft.com/office/officeart/2005/8/layout/lProcess2"/>
    <dgm:cxn modelId="{FFA81FE5-4790-4046-B4F7-8E08A0C368B2}" type="presParOf" srcId="{9B67271B-8CE9-43FD-A057-76FF8E893B2A}" destId="{A910E55D-4F78-4D07-914E-1CCF3B0DE55B}" srcOrd="11" destOrd="0" presId="urn:microsoft.com/office/officeart/2005/8/layout/lProcess2"/>
    <dgm:cxn modelId="{2894EE2C-93CB-4AD1-8D87-5F8BD70ACBCA}" type="presParOf" srcId="{9B67271B-8CE9-43FD-A057-76FF8E893B2A}" destId="{73E2CD7E-0B5B-46AD-8B2E-5BC6A833876A}" srcOrd="12" destOrd="0" presId="urn:microsoft.com/office/officeart/2005/8/layout/lProcess2"/>
    <dgm:cxn modelId="{32C5510E-2231-4BB0-968E-9FAA1527D369}" type="presParOf" srcId="{7612BF38-AF81-4559-8246-CF2FED28DE7B}" destId="{B5DFE321-322C-48E1-AF23-519B5B9FCA11}" srcOrd="1" destOrd="0" presId="urn:microsoft.com/office/officeart/2005/8/layout/lProcess2"/>
    <dgm:cxn modelId="{2D9EB086-65B1-4F53-A6DB-0BBB198101D8}" type="presParOf" srcId="{7612BF38-AF81-4559-8246-CF2FED28DE7B}" destId="{8BC180CF-7580-42C4-AEBC-5A2C28A44549}" srcOrd="2" destOrd="0" presId="urn:microsoft.com/office/officeart/2005/8/layout/lProcess2"/>
    <dgm:cxn modelId="{08177DDA-24FB-4A35-BD22-89BD7ED965DD}" type="presParOf" srcId="{8BC180CF-7580-42C4-AEBC-5A2C28A44549}" destId="{D0DEE919-8DAB-43BC-937B-AFBDF5565058}" srcOrd="0" destOrd="0" presId="urn:microsoft.com/office/officeart/2005/8/layout/lProcess2"/>
    <dgm:cxn modelId="{6A404A52-D662-475D-8C49-D4F6510E9F55}" type="presParOf" srcId="{8BC180CF-7580-42C4-AEBC-5A2C28A44549}" destId="{7C9A2058-6D66-4230-BA08-A9E5D8A5DD1F}" srcOrd="1" destOrd="0" presId="urn:microsoft.com/office/officeart/2005/8/layout/lProcess2"/>
    <dgm:cxn modelId="{A38D927E-3253-4A51-94BE-10A8522811C4}" type="presParOf" srcId="{8BC180CF-7580-42C4-AEBC-5A2C28A44549}" destId="{FAF7D84B-1CC7-4910-AFE5-16D67E536EFA}" srcOrd="2" destOrd="0" presId="urn:microsoft.com/office/officeart/2005/8/layout/lProcess2"/>
    <dgm:cxn modelId="{540F1E58-4E05-4052-ABE9-7D0E652C122B}" type="presParOf" srcId="{FAF7D84B-1CC7-4910-AFE5-16D67E536EFA}" destId="{3C21F8F7-6B92-4F3A-8AAB-A5AEBEB7A51D}" srcOrd="0" destOrd="0" presId="urn:microsoft.com/office/officeart/2005/8/layout/lProcess2"/>
    <dgm:cxn modelId="{2CDB0845-CC39-481B-B0FB-CF7DB3BCD077}" type="presParOf" srcId="{3C21F8F7-6B92-4F3A-8AAB-A5AEBEB7A51D}" destId="{C92C07FB-829F-4948-8E49-53EE5D421BB8}" srcOrd="0" destOrd="0" presId="urn:microsoft.com/office/officeart/2005/8/layout/lProcess2"/>
    <dgm:cxn modelId="{91820FD7-F4A7-44C2-A946-FEA3CD8D82EF}" type="presParOf" srcId="{3C21F8F7-6B92-4F3A-8AAB-A5AEBEB7A51D}" destId="{55BBEAF9-54E1-498C-A174-EC3D663B1220}" srcOrd="1" destOrd="0" presId="urn:microsoft.com/office/officeart/2005/8/layout/lProcess2"/>
    <dgm:cxn modelId="{AD4EBAFB-F3D0-4B08-A76B-1794CD145BFA}" type="presParOf" srcId="{3C21F8F7-6B92-4F3A-8AAB-A5AEBEB7A51D}" destId="{C161F005-A8F6-4CD3-97FB-D2513181144E}" srcOrd="2" destOrd="0" presId="urn:microsoft.com/office/officeart/2005/8/layout/lProcess2"/>
    <dgm:cxn modelId="{5DBB7A92-5169-482E-A05B-B6C46101D57F}" type="presParOf" srcId="{3C21F8F7-6B92-4F3A-8AAB-A5AEBEB7A51D}" destId="{38CBDC46-3FA7-4FEF-BC84-DDDAC68B5E09}" srcOrd="3" destOrd="0" presId="urn:microsoft.com/office/officeart/2005/8/layout/lProcess2"/>
    <dgm:cxn modelId="{6F349308-9D6D-470C-B674-E2D784FC2954}" type="presParOf" srcId="{3C21F8F7-6B92-4F3A-8AAB-A5AEBEB7A51D}" destId="{BD879CA1-A823-434D-A979-BDC9D2A27957}" srcOrd="4" destOrd="0" presId="urn:microsoft.com/office/officeart/2005/8/layout/lProcess2"/>
    <dgm:cxn modelId="{65211402-3AB2-49BE-B3FE-E6E17A462251}" type="presParOf" srcId="{3C21F8F7-6B92-4F3A-8AAB-A5AEBEB7A51D}" destId="{046E04C0-19A7-4BB7-A117-B0EDE438A3B2}" srcOrd="5" destOrd="0" presId="urn:microsoft.com/office/officeart/2005/8/layout/lProcess2"/>
    <dgm:cxn modelId="{5B1FE9B4-B6E1-49AD-9736-9F868E586B88}" type="presParOf" srcId="{3C21F8F7-6B92-4F3A-8AAB-A5AEBEB7A51D}" destId="{CEC3D50C-AF05-4676-93D6-0F6956150A84}" srcOrd="6" destOrd="0" presId="urn:microsoft.com/office/officeart/2005/8/layout/lProcess2"/>
    <dgm:cxn modelId="{2E155B1D-C613-4961-B02D-FE7C1CBED2F5}" type="presParOf" srcId="{3C21F8F7-6B92-4F3A-8AAB-A5AEBEB7A51D}" destId="{8AC2DA26-AA6A-43AA-92C4-004E55697797}" srcOrd="7" destOrd="0" presId="urn:microsoft.com/office/officeart/2005/8/layout/lProcess2"/>
    <dgm:cxn modelId="{1B384E62-15C1-4CF8-A64F-D930ACCD7F89}" type="presParOf" srcId="{3C21F8F7-6B92-4F3A-8AAB-A5AEBEB7A51D}" destId="{C3CBD474-B771-4FD6-B9AC-0729ECA5226A}" srcOrd="8" destOrd="0" presId="urn:microsoft.com/office/officeart/2005/8/layout/lProcess2"/>
    <dgm:cxn modelId="{5E12A551-9ADA-4128-AF4D-57CAD4E71FF8}" type="presParOf" srcId="{3C21F8F7-6B92-4F3A-8AAB-A5AEBEB7A51D}" destId="{DF7132B3-B41A-43D1-B64B-1D17771B2685}" srcOrd="9" destOrd="0" presId="urn:microsoft.com/office/officeart/2005/8/layout/lProcess2"/>
    <dgm:cxn modelId="{425C9E4F-72BE-432D-BEC9-9DC1B73B2A49}" type="presParOf" srcId="{3C21F8F7-6B92-4F3A-8AAB-A5AEBEB7A51D}" destId="{A9C1A04E-D00E-4BE3-95D0-DFAFBCE375F4}" srcOrd="10" destOrd="0" presId="urn:microsoft.com/office/officeart/2005/8/layout/lProcess2"/>
    <dgm:cxn modelId="{B87A26BE-D535-4486-BC44-89412C00F71F}" type="presParOf" srcId="{3C21F8F7-6B92-4F3A-8AAB-A5AEBEB7A51D}" destId="{01E9FC4D-B5E8-4501-AD95-925E543C27F1}" srcOrd="11" destOrd="0" presId="urn:microsoft.com/office/officeart/2005/8/layout/lProcess2"/>
    <dgm:cxn modelId="{C3A6C19C-ACC7-4BD3-8550-DACBF576BF35}" type="presParOf" srcId="{3C21F8F7-6B92-4F3A-8AAB-A5AEBEB7A51D}" destId="{1FD45C80-B16C-4BDE-9B5A-197C8682D805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8B7DCB-91BC-4AC1-A270-8D6F4223A83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F7A700-4187-4750-888A-D8387240102A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Frederick Taylor</a:t>
          </a:r>
        </a:p>
      </dgm:t>
    </dgm:pt>
    <dgm:pt modelId="{61D4816C-1A8E-4BDA-BCA6-446852B5C0F8}" type="parTrans" cxnId="{F842C542-DE08-4D61-8923-8005C659CE0E}">
      <dgm:prSet/>
      <dgm:spPr/>
      <dgm:t>
        <a:bodyPr/>
        <a:lstStyle/>
        <a:p>
          <a:endParaRPr lang="es-ES"/>
        </a:p>
      </dgm:t>
    </dgm:pt>
    <dgm:pt modelId="{1C779C37-71F9-4923-88C8-9491F87A7028}" type="sibTrans" cxnId="{F842C542-DE08-4D61-8923-8005C659CE0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s-ES"/>
        </a:p>
      </dgm:t>
    </dgm:pt>
    <dgm:pt modelId="{CD131E10-D4E2-4DAE-93CE-1D1A171C32CF}">
      <dgm:prSet phldrT="[Texto]"/>
      <dgm:spPr/>
      <dgm:t>
        <a:bodyPr/>
        <a:lstStyle/>
        <a:p>
          <a:r>
            <a:rPr lang="es-ES" dirty="0"/>
            <a:t>Frank Gilbreth y Lilian</a:t>
          </a:r>
        </a:p>
      </dgm:t>
    </dgm:pt>
    <dgm:pt modelId="{9EFF575E-8323-416F-AEB0-22A006030FB8}" type="parTrans" cxnId="{4C9CBF38-E59C-4060-9E95-12D637FB1370}">
      <dgm:prSet/>
      <dgm:spPr/>
      <dgm:t>
        <a:bodyPr/>
        <a:lstStyle/>
        <a:p>
          <a:endParaRPr lang="es-ES"/>
        </a:p>
      </dgm:t>
    </dgm:pt>
    <dgm:pt modelId="{D8872851-84B2-4C2B-84DC-90DB510D60C7}" type="sibTrans" cxnId="{4C9CBF38-E59C-4060-9E95-12D637FB137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s-ES"/>
        </a:p>
      </dgm:t>
    </dgm:pt>
    <dgm:pt modelId="{92AE5340-1D31-4815-B06B-1D1D39DBC23A}">
      <dgm:prSet phldrT="[Texto]"/>
      <dgm:spPr/>
      <dgm:t>
        <a:bodyPr/>
        <a:lstStyle/>
        <a:p>
          <a:r>
            <a:rPr lang="es-ES" dirty="0"/>
            <a:t>Henry Ford</a:t>
          </a:r>
        </a:p>
      </dgm:t>
    </dgm:pt>
    <dgm:pt modelId="{CF880735-DAB3-41F4-A167-029C67EB2C25}" type="parTrans" cxnId="{F8FB5380-5D19-48F4-A6A0-1EB2F6ED4D62}">
      <dgm:prSet/>
      <dgm:spPr/>
      <dgm:t>
        <a:bodyPr/>
        <a:lstStyle/>
        <a:p>
          <a:endParaRPr lang="es-ES"/>
        </a:p>
      </dgm:t>
    </dgm:pt>
    <dgm:pt modelId="{AA8983BA-AEF9-4E42-8488-8DBD5BFFCBBA}" type="sibTrans" cxnId="{F8FB5380-5D19-48F4-A6A0-1EB2F6ED4D6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s-ES"/>
        </a:p>
      </dgm:t>
    </dgm:pt>
    <dgm:pt modelId="{978E4859-28B3-4753-8A48-653C6F9DBF49}" type="pres">
      <dgm:prSet presAssocID="{5E8B7DCB-91BC-4AC1-A270-8D6F4223A83F}" presName="Name0" presStyleCnt="0">
        <dgm:presLayoutVars>
          <dgm:chMax val="7"/>
          <dgm:chPref val="7"/>
          <dgm:dir/>
        </dgm:presLayoutVars>
      </dgm:prSet>
      <dgm:spPr/>
    </dgm:pt>
    <dgm:pt modelId="{887EF5AA-1350-4546-AB83-F588C654B118}" type="pres">
      <dgm:prSet presAssocID="{5E8B7DCB-91BC-4AC1-A270-8D6F4223A83F}" presName="Name1" presStyleCnt="0"/>
      <dgm:spPr/>
    </dgm:pt>
    <dgm:pt modelId="{4AB2A0EB-C31E-41B2-9A5C-203C303358B0}" type="pres">
      <dgm:prSet presAssocID="{1C779C37-71F9-4923-88C8-9491F87A7028}" presName="picture_1" presStyleCnt="0"/>
      <dgm:spPr/>
    </dgm:pt>
    <dgm:pt modelId="{CA6E7C37-A106-4311-A7D9-844505B3F7CC}" type="pres">
      <dgm:prSet presAssocID="{1C779C37-71F9-4923-88C8-9491F87A7028}" presName="pictureRepeatNode" presStyleLbl="alignImgPlace1" presStyleIdx="0" presStyleCnt="3" custLinFactNeighborX="1102" custLinFactNeighborY="-11098"/>
      <dgm:spPr/>
    </dgm:pt>
    <dgm:pt modelId="{02A509FA-76E8-4F28-8F72-8B1C4EBEDC0F}" type="pres">
      <dgm:prSet presAssocID="{86F7A700-4187-4750-888A-D8387240102A}" presName="text_1" presStyleLbl="node1" presStyleIdx="0" presStyleCnt="0" custScaleX="124885" custScaleY="50401" custLinFactY="2606" custLinFactNeighborX="-4653" custLinFactNeighborY="100000">
        <dgm:presLayoutVars>
          <dgm:bulletEnabled val="1"/>
        </dgm:presLayoutVars>
      </dgm:prSet>
      <dgm:spPr/>
    </dgm:pt>
    <dgm:pt modelId="{84B375BB-FF87-4BE6-B74D-37E0CBE09632}" type="pres">
      <dgm:prSet presAssocID="{D8872851-84B2-4C2B-84DC-90DB510D60C7}" presName="picture_2" presStyleCnt="0"/>
      <dgm:spPr/>
    </dgm:pt>
    <dgm:pt modelId="{06618C8F-4F3E-482B-83EA-90174CF6C267}" type="pres">
      <dgm:prSet presAssocID="{D8872851-84B2-4C2B-84DC-90DB510D60C7}" presName="pictureRepeatNode" presStyleLbl="alignImgPlace1" presStyleIdx="1" presStyleCnt="3" custScaleX="157882" custScaleY="158823" custLinFactNeighborX="-22059" custLinFactNeighborY="10286"/>
      <dgm:spPr/>
    </dgm:pt>
    <dgm:pt modelId="{2F58B357-A44A-4A5B-ACAB-1F222E954747}" type="pres">
      <dgm:prSet presAssocID="{CD131E10-D4E2-4DAE-93CE-1D1A171C32CF}" presName="line_2" presStyleLbl="parChTrans1D1" presStyleIdx="0" presStyleCnt="2"/>
      <dgm:spPr/>
    </dgm:pt>
    <dgm:pt modelId="{6EB53940-BB98-48FF-B50D-3ED2A8258EE3}" type="pres">
      <dgm:prSet presAssocID="{CD131E10-D4E2-4DAE-93CE-1D1A171C32CF}" presName="textparent_2" presStyleLbl="node1" presStyleIdx="0" presStyleCnt="0"/>
      <dgm:spPr/>
    </dgm:pt>
    <dgm:pt modelId="{6C035E08-91CC-43E9-9BFD-E1D389229278}" type="pres">
      <dgm:prSet presAssocID="{CD131E10-D4E2-4DAE-93CE-1D1A171C32CF}" presName="text_2" presStyleLbl="revTx" presStyleIdx="0" presStyleCnt="2" custLinFactNeighborX="31095" custLinFactNeighborY="-4412">
        <dgm:presLayoutVars>
          <dgm:bulletEnabled val="1"/>
        </dgm:presLayoutVars>
      </dgm:prSet>
      <dgm:spPr/>
    </dgm:pt>
    <dgm:pt modelId="{B8B48C25-5104-4D56-838E-2636E7BBE566}" type="pres">
      <dgm:prSet presAssocID="{AA8983BA-AEF9-4E42-8488-8DBD5BFFCBBA}" presName="picture_3" presStyleCnt="0"/>
      <dgm:spPr/>
    </dgm:pt>
    <dgm:pt modelId="{F00C1E8C-473E-4DB0-A25B-18B2C180646E}" type="pres">
      <dgm:prSet presAssocID="{AA8983BA-AEF9-4E42-8488-8DBD5BFFCBBA}" presName="pictureRepeatNode" presStyleLbl="alignImgPlace1" presStyleIdx="2" presStyleCnt="3" custScaleX="152588" custScaleY="149217" custLinFactNeighborX="-11755" custLinFactNeighborY="27013"/>
      <dgm:spPr/>
    </dgm:pt>
    <dgm:pt modelId="{3D2CA024-ECB5-490A-BA5F-936E09282868}" type="pres">
      <dgm:prSet presAssocID="{92AE5340-1D31-4815-B06B-1D1D39DBC23A}" presName="line_3" presStyleLbl="parChTrans1D1" presStyleIdx="1" presStyleCnt="2"/>
      <dgm:spPr/>
    </dgm:pt>
    <dgm:pt modelId="{8C098075-1057-4253-8E0C-6D0C118B2818}" type="pres">
      <dgm:prSet presAssocID="{92AE5340-1D31-4815-B06B-1D1D39DBC23A}" presName="textparent_3" presStyleLbl="node1" presStyleIdx="0" presStyleCnt="0"/>
      <dgm:spPr/>
    </dgm:pt>
    <dgm:pt modelId="{0291F5A7-6721-472C-86DD-DBCB0CC507E2}" type="pres">
      <dgm:prSet presAssocID="{92AE5340-1D31-4815-B06B-1D1D39DBC23A}" presName="text_3" presStyleLbl="revTx" presStyleIdx="1" presStyleCnt="2" custLinFactNeighborX="33754" custLinFactNeighborY="882">
        <dgm:presLayoutVars>
          <dgm:bulletEnabled val="1"/>
        </dgm:presLayoutVars>
      </dgm:prSet>
      <dgm:spPr/>
    </dgm:pt>
  </dgm:ptLst>
  <dgm:cxnLst>
    <dgm:cxn modelId="{82EC1F06-BD85-4A18-9696-0FCCC70CD665}" type="presOf" srcId="{D8872851-84B2-4C2B-84DC-90DB510D60C7}" destId="{06618C8F-4F3E-482B-83EA-90174CF6C267}" srcOrd="0" destOrd="0" presId="urn:microsoft.com/office/officeart/2008/layout/CircularPictureCallout"/>
    <dgm:cxn modelId="{4C9CBF38-E59C-4060-9E95-12D637FB1370}" srcId="{5E8B7DCB-91BC-4AC1-A270-8D6F4223A83F}" destId="{CD131E10-D4E2-4DAE-93CE-1D1A171C32CF}" srcOrd="1" destOrd="0" parTransId="{9EFF575E-8323-416F-AEB0-22A006030FB8}" sibTransId="{D8872851-84B2-4C2B-84DC-90DB510D60C7}"/>
    <dgm:cxn modelId="{45594D61-1C0A-4DF8-8BEA-293E3A4A066E}" type="presOf" srcId="{1C779C37-71F9-4923-88C8-9491F87A7028}" destId="{CA6E7C37-A106-4311-A7D9-844505B3F7CC}" srcOrd="0" destOrd="0" presId="urn:microsoft.com/office/officeart/2008/layout/CircularPictureCallout"/>
    <dgm:cxn modelId="{F842C542-DE08-4D61-8923-8005C659CE0E}" srcId="{5E8B7DCB-91BC-4AC1-A270-8D6F4223A83F}" destId="{86F7A700-4187-4750-888A-D8387240102A}" srcOrd="0" destOrd="0" parTransId="{61D4816C-1A8E-4BDA-BCA6-446852B5C0F8}" sibTransId="{1C779C37-71F9-4923-88C8-9491F87A7028}"/>
    <dgm:cxn modelId="{F8FB5380-5D19-48F4-A6A0-1EB2F6ED4D62}" srcId="{5E8B7DCB-91BC-4AC1-A270-8D6F4223A83F}" destId="{92AE5340-1D31-4815-B06B-1D1D39DBC23A}" srcOrd="2" destOrd="0" parTransId="{CF880735-DAB3-41F4-A167-029C67EB2C25}" sibTransId="{AA8983BA-AEF9-4E42-8488-8DBD5BFFCBBA}"/>
    <dgm:cxn modelId="{BEE3AE82-7FA5-4198-82B3-216F1E91476D}" type="presOf" srcId="{AA8983BA-AEF9-4E42-8488-8DBD5BFFCBBA}" destId="{F00C1E8C-473E-4DB0-A25B-18B2C180646E}" srcOrd="0" destOrd="0" presId="urn:microsoft.com/office/officeart/2008/layout/CircularPictureCallout"/>
    <dgm:cxn modelId="{39538FB7-F928-48E1-BCAC-557F9633E290}" type="presOf" srcId="{92AE5340-1D31-4815-B06B-1D1D39DBC23A}" destId="{0291F5A7-6721-472C-86DD-DBCB0CC507E2}" srcOrd="0" destOrd="0" presId="urn:microsoft.com/office/officeart/2008/layout/CircularPictureCallout"/>
    <dgm:cxn modelId="{4170F4D1-F257-4A5E-B268-86D9BB00CD8C}" type="presOf" srcId="{86F7A700-4187-4750-888A-D8387240102A}" destId="{02A509FA-76E8-4F28-8F72-8B1C4EBEDC0F}" srcOrd="0" destOrd="0" presId="urn:microsoft.com/office/officeart/2008/layout/CircularPictureCallout"/>
    <dgm:cxn modelId="{D2E5A2E8-732A-4F50-81AD-B3E40FFA4163}" type="presOf" srcId="{5E8B7DCB-91BC-4AC1-A270-8D6F4223A83F}" destId="{978E4859-28B3-4753-8A48-653C6F9DBF49}" srcOrd="0" destOrd="0" presId="urn:microsoft.com/office/officeart/2008/layout/CircularPictureCallout"/>
    <dgm:cxn modelId="{E0683FEF-5FDE-422C-8A40-7CD14A75FD0B}" type="presOf" srcId="{CD131E10-D4E2-4DAE-93CE-1D1A171C32CF}" destId="{6C035E08-91CC-43E9-9BFD-E1D389229278}" srcOrd="0" destOrd="0" presId="urn:microsoft.com/office/officeart/2008/layout/CircularPictureCallout"/>
    <dgm:cxn modelId="{49319C1C-585B-4B44-9B25-E849D35709DB}" type="presParOf" srcId="{978E4859-28B3-4753-8A48-653C6F9DBF49}" destId="{887EF5AA-1350-4546-AB83-F588C654B118}" srcOrd="0" destOrd="0" presId="urn:microsoft.com/office/officeart/2008/layout/CircularPictureCallout"/>
    <dgm:cxn modelId="{D0F8B180-0923-4032-889A-3D9778B13F25}" type="presParOf" srcId="{887EF5AA-1350-4546-AB83-F588C654B118}" destId="{4AB2A0EB-C31E-41B2-9A5C-203C303358B0}" srcOrd="0" destOrd="0" presId="urn:microsoft.com/office/officeart/2008/layout/CircularPictureCallout"/>
    <dgm:cxn modelId="{E60B639E-DD5B-4FB3-A7FD-88282F00FE44}" type="presParOf" srcId="{4AB2A0EB-C31E-41B2-9A5C-203C303358B0}" destId="{CA6E7C37-A106-4311-A7D9-844505B3F7CC}" srcOrd="0" destOrd="0" presId="urn:microsoft.com/office/officeart/2008/layout/CircularPictureCallout"/>
    <dgm:cxn modelId="{7763407E-EF2D-4295-80EA-3F6B715C6722}" type="presParOf" srcId="{887EF5AA-1350-4546-AB83-F588C654B118}" destId="{02A509FA-76E8-4F28-8F72-8B1C4EBEDC0F}" srcOrd="1" destOrd="0" presId="urn:microsoft.com/office/officeart/2008/layout/CircularPictureCallout"/>
    <dgm:cxn modelId="{DFF137D7-C4B5-4427-BF15-AE94A1858039}" type="presParOf" srcId="{887EF5AA-1350-4546-AB83-F588C654B118}" destId="{84B375BB-FF87-4BE6-B74D-37E0CBE09632}" srcOrd="2" destOrd="0" presId="urn:microsoft.com/office/officeart/2008/layout/CircularPictureCallout"/>
    <dgm:cxn modelId="{88E908AC-5A34-4A45-BA50-DAE0C2B48337}" type="presParOf" srcId="{84B375BB-FF87-4BE6-B74D-37E0CBE09632}" destId="{06618C8F-4F3E-482B-83EA-90174CF6C267}" srcOrd="0" destOrd="0" presId="urn:microsoft.com/office/officeart/2008/layout/CircularPictureCallout"/>
    <dgm:cxn modelId="{44371366-64BD-4860-B2F4-1303577EDEB3}" type="presParOf" srcId="{887EF5AA-1350-4546-AB83-F588C654B118}" destId="{2F58B357-A44A-4A5B-ACAB-1F222E954747}" srcOrd="3" destOrd="0" presId="urn:microsoft.com/office/officeart/2008/layout/CircularPictureCallout"/>
    <dgm:cxn modelId="{2D993768-1F51-4084-A37E-A03DD402C609}" type="presParOf" srcId="{887EF5AA-1350-4546-AB83-F588C654B118}" destId="{6EB53940-BB98-48FF-B50D-3ED2A8258EE3}" srcOrd="4" destOrd="0" presId="urn:microsoft.com/office/officeart/2008/layout/CircularPictureCallout"/>
    <dgm:cxn modelId="{C04770AA-97E9-4074-A1DB-8B23B91B96F3}" type="presParOf" srcId="{6EB53940-BB98-48FF-B50D-3ED2A8258EE3}" destId="{6C035E08-91CC-43E9-9BFD-E1D389229278}" srcOrd="0" destOrd="0" presId="urn:microsoft.com/office/officeart/2008/layout/CircularPictureCallout"/>
    <dgm:cxn modelId="{DB8E4D2E-7247-4092-A7C6-4EF08DEE156F}" type="presParOf" srcId="{887EF5AA-1350-4546-AB83-F588C654B118}" destId="{B8B48C25-5104-4D56-838E-2636E7BBE566}" srcOrd="5" destOrd="0" presId="urn:microsoft.com/office/officeart/2008/layout/CircularPictureCallout"/>
    <dgm:cxn modelId="{C3336614-DADC-4B08-9E60-45488759C9EB}" type="presParOf" srcId="{B8B48C25-5104-4D56-838E-2636E7BBE566}" destId="{F00C1E8C-473E-4DB0-A25B-18B2C180646E}" srcOrd="0" destOrd="0" presId="urn:microsoft.com/office/officeart/2008/layout/CircularPictureCallout"/>
    <dgm:cxn modelId="{34F79F40-49A0-4AF6-A2A4-1F47C8808BC5}" type="presParOf" srcId="{887EF5AA-1350-4546-AB83-F588C654B118}" destId="{3D2CA024-ECB5-490A-BA5F-936E09282868}" srcOrd="6" destOrd="0" presId="urn:microsoft.com/office/officeart/2008/layout/CircularPictureCallout"/>
    <dgm:cxn modelId="{1731A233-5226-44DF-9EEC-E4CFBD9A325A}" type="presParOf" srcId="{887EF5AA-1350-4546-AB83-F588C654B118}" destId="{8C098075-1057-4253-8E0C-6D0C118B2818}" srcOrd="7" destOrd="0" presId="urn:microsoft.com/office/officeart/2008/layout/CircularPictureCallout"/>
    <dgm:cxn modelId="{CAD8CA14-116B-4F8C-8802-62007F2A1C61}" type="presParOf" srcId="{8C098075-1057-4253-8E0C-6D0C118B2818}" destId="{0291F5A7-6721-472C-86DD-DBCB0CC507E2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64856-D1FE-4CE3-BB90-17AEE0D3FC57}">
      <dsp:nvSpPr>
        <dsp:cNvPr id="0" name=""/>
        <dsp:cNvSpPr/>
      </dsp:nvSpPr>
      <dsp:spPr>
        <a:xfrm>
          <a:off x="2318952" y="2243"/>
          <a:ext cx="2609182" cy="13045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  <a:sp3d extrusionH="28000" prstMaterial="matte"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Eficiencia</a:t>
          </a:r>
        </a:p>
      </dsp:txBody>
      <dsp:txXfrm>
        <a:off x="2357162" y="40453"/>
        <a:ext cx="2532762" cy="1228171"/>
      </dsp:txXfrm>
    </dsp:sp>
    <dsp:sp modelId="{D8B2BE8A-476A-4A87-988A-B9F51EC3670B}">
      <dsp:nvSpPr>
        <dsp:cNvPr id="0" name=""/>
        <dsp:cNvSpPr/>
      </dsp:nvSpPr>
      <dsp:spPr>
        <a:xfrm>
          <a:off x="2579870" y="1306834"/>
          <a:ext cx="260918" cy="978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8443"/>
              </a:lnTo>
              <a:lnTo>
                <a:pt x="260918" y="978443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6BB8D-66D5-4056-8669-4A3A585D4CF4}">
      <dsp:nvSpPr>
        <dsp:cNvPr id="0" name=""/>
        <dsp:cNvSpPr/>
      </dsp:nvSpPr>
      <dsp:spPr>
        <a:xfrm>
          <a:off x="2840789" y="1632982"/>
          <a:ext cx="2087346" cy="130459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Medida normativa de la utilización de los recursos en ese proceso</a:t>
          </a:r>
        </a:p>
      </dsp:txBody>
      <dsp:txXfrm>
        <a:off x="2878999" y="1671192"/>
        <a:ext cx="2010926" cy="1228171"/>
      </dsp:txXfrm>
    </dsp:sp>
    <dsp:sp modelId="{B6B3CE91-81A9-48AA-9A89-6072AD5E677E}">
      <dsp:nvSpPr>
        <dsp:cNvPr id="0" name=""/>
        <dsp:cNvSpPr/>
      </dsp:nvSpPr>
      <dsp:spPr>
        <a:xfrm>
          <a:off x="2579870" y="1306834"/>
          <a:ext cx="260918" cy="2609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182"/>
              </a:lnTo>
              <a:lnTo>
                <a:pt x="260918" y="2609182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139D-6501-4D63-B069-3F4119BD2487}">
      <dsp:nvSpPr>
        <dsp:cNvPr id="0" name=""/>
        <dsp:cNvSpPr/>
      </dsp:nvSpPr>
      <dsp:spPr>
        <a:xfrm>
          <a:off x="2840789" y="3263721"/>
          <a:ext cx="2087346" cy="130459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6350" cap="flat" cmpd="sng" algn="in">
          <a:solidFill>
            <a:schemeClr val="accent5">
              <a:hueOff val="4778670"/>
              <a:satOff val="-10209"/>
              <a:lumOff val="-4265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 una empresa: es una relación técnica entre las entradas y salidas.</a:t>
          </a:r>
        </a:p>
      </dsp:txBody>
      <dsp:txXfrm>
        <a:off x="2878999" y="3301931"/>
        <a:ext cx="2010926" cy="1228171"/>
      </dsp:txXfrm>
    </dsp:sp>
    <dsp:sp modelId="{24CA2607-C5FA-4BFD-B316-C23C080409D8}">
      <dsp:nvSpPr>
        <dsp:cNvPr id="0" name=""/>
        <dsp:cNvSpPr/>
      </dsp:nvSpPr>
      <dsp:spPr>
        <a:xfrm>
          <a:off x="2579870" y="1306834"/>
          <a:ext cx="260918" cy="4239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9921"/>
              </a:lnTo>
              <a:lnTo>
                <a:pt x="260918" y="4239921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0D4B5-1E9F-4662-9DBB-06047188FDB9}">
      <dsp:nvSpPr>
        <dsp:cNvPr id="0" name=""/>
        <dsp:cNvSpPr/>
      </dsp:nvSpPr>
      <dsp:spPr>
        <a:xfrm>
          <a:off x="2840789" y="4894460"/>
          <a:ext cx="2087346" cy="130459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6350" cap="flat" cmpd="sng" algn="in">
          <a:solidFill>
            <a:schemeClr val="accent5">
              <a:hueOff val="9557340"/>
              <a:satOff val="-20419"/>
              <a:lumOff val="-8529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Relación entre: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Costo - Beneficio</a:t>
          </a:r>
        </a:p>
      </dsp:txBody>
      <dsp:txXfrm>
        <a:off x="2878999" y="4932670"/>
        <a:ext cx="2010926" cy="1228171"/>
      </dsp:txXfrm>
    </dsp:sp>
    <dsp:sp modelId="{A3E6F0C0-7006-4D4C-B434-9BF16B4E0FC3}">
      <dsp:nvSpPr>
        <dsp:cNvPr id="0" name=""/>
        <dsp:cNvSpPr/>
      </dsp:nvSpPr>
      <dsp:spPr>
        <a:xfrm>
          <a:off x="5580430" y="2243"/>
          <a:ext cx="2609182" cy="1304591"/>
        </a:xfrm>
        <a:prstGeom prst="roundRect">
          <a:avLst>
            <a:gd name="adj" fmla="val 10000"/>
          </a:avLst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  <a:sp3d extrusionH="28000" prstMaterial="matte"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Eficacia</a:t>
          </a:r>
        </a:p>
      </dsp:txBody>
      <dsp:txXfrm>
        <a:off x="5618640" y="40453"/>
        <a:ext cx="2532762" cy="1228171"/>
      </dsp:txXfrm>
    </dsp:sp>
    <dsp:sp modelId="{A0F506A5-C0B6-4EC0-978C-1118B7415ABA}">
      <dsp:nvSpPr>
        <dsp:cNvPr id="0" name=""/>
        <dsp:cNvSpPr/>
      </dsp:nvSpPr>
      <dsp:spPr>
        <a:xfrm>
          <a:off x="5841349" y="1306834"/>
          <a:ext cx="260918" cy="978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8443"/>
              </a:lnTo>
              <a:lnTo>
                <a:pt x="260918" y="978443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CFC11-5128-4745-8924-D6D0A9A09B58}">
      <dsp:nvSpPr>
        <dsp:cNvPr id="0" name=""/>
        <dsp:cNvSpPr/>
      </dsp:nvSpPr>
      <dsp:spPr>
        <a:xfrm>
          <a:off x="6102267" y="1632982"/>
          <a:ext cx="2087346" cy="13045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6350" cap="flat" cmpd="sng" algn="in">
          <a:solidFill>
            <a:schemeClr val="accent5">
              <a:hueOff val="14336010"/>
              <a:satOff val="-30628"/>
              <a:lumOff val="-12794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Medida normativa de consecución de resultados.</a:t>
          </a:r>
        </a:p>
      </dsp:txBody>
      <dsp:txXfrm>
        <a:off x="6140477" y="1671192"/>
        <a:ext cx="2010926" cy="1228171"/>
      </dsp:txXfrm>
    </dsp:sp>
    <dsp:sp modelId="{3228BA72-F204-4A66-8750-56A0CCAC43DB}">
      <dsp:nvSpPr>
        <dsp:cNvPr id="0" name=""/>
        <dsp:cNvSpPr/>
      </dsp:nvSpPr>
      <dsp:spPr>
        <a:xfrm>
          <a:off x="5841349" y="1306834"/>
          <a:ext cx="260918" cy="2609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182"/>
              </a:lnTo>
              <a:lnTo>
                <a:pt x="260918" y="2609182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CCB36-E92C-448E-8DE9-A00617F5E47C}">
      <dsp:nvSpPr>
        <dsp:cNvPr id="0" name=""/>
        <dsp:cNvSpPr/>
      </dsp:nvSpPr>
      <dsp:spPr>
        <a:xfrm>
          <a:off x="6102267" y="3263721"/>
          <a:ext cx="2087346" cy="13045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6350" cap="flat" cmpd="sng" algn="in">
          <a:solidFill>
            <a:schemeClr val="accent5">
              <a:hueOff val="19114680"/>
              <a:satOff val="-40837"/>
              <a:lumOff val="-17059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 términos económicos: en una empresa, se refiere a su capacidad de satisfacer una necesidad</a:t>
          </a:r>
        </a:p>
      </dsp:txBody>
      <dsp:txXfrm>
        <a:off x="6140477" y="3301931"/>
        <a:ext cx="2010926" cy="1228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3F73F-6274-4946-B40D-B092F780BCBD}">
      <dsp:nvSpPr>
        <dsp:cNvPr id="0" name=""/>
        <dsp:cNvSpPr/>
      </dsp:nvSpPr>
      <dsp:spPr>
        <a:xfrm>
          <a:off x="13459" y="0"/>
          <a:ext cx="3913187" cy="415514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in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kern="1200" dirty="0"/>
            <a:t>Eficiencia</a:t>
          </a:r>
        </a:p>
      </dsp:txBody>
      <dsp:txXfrm>
        <a:off x="13459" y="0"/>
        <a:ext cx="3913187" cy="1246542"/>
      </dsp:txXfrm>
    </dsp:sp>
    <dsp:sp modelId="{20D85237-2794-4E9C-B12F-8603AA702CAE}">
      <dsp:nvSpPr>
        <dsp:cNvPr id="0" name=""/>
        <dsp:cNvSpPr/>
      </dsp:nvSpPr>
      <dsp:spPr>
        <a:xfrm>
          <a:off x="395386" y="1249078"/>
          <a:ext cx="3130549" cy="340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2"/>
              </a:solidFill>
            </a:rPr>
            <a:t>Énfasis en los medios</a:t>
          </a:r>
        </a:p>
      </dsp:txBody>
      <dsp:txXfrm>
        <a:off x="405351" y="1259043"/>
        <a:ext cx="3110619" cy="320312"/>
      </dsp:txXfrm>
    </dsp:sp>
    <dsp:sp modelId="{2733B629-802C-4699-BD95-B39D4072FED5}">
      <dsp:nvSpPr>
        <dsp:cNvPr id="0" name=""/>
        <dsp:cNvSpPr/>
      </dsp:nvSpPr>
      <dsp:spPr>
        <a:xfrm>
          <a:off x="395386" y="1641666"/>
          <a:ext cx="3130549" cy="340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Hacer las cosas correctamente</a:t>
          </a:r>
        </a:p>
      </dsp:txBody>
      <dsp:txXfrm>
        <a:off x="405351" y="1651631"/>
        <a:ext cx="3110619" cy="320312"/>
      </dsp:txXfrm>
    </dsp:sp>
    <dsp:sp modelId="{EFEB30C4-ABBA-43DC-A133-56329B75E69E}">
      <dsp:nvSpPr>
        <dsp:cNvPr id="0" name=""/>
        <dsp:cNvSpPr/>
      </dsp:nvSpPr>
      <dsp:spPr>
        <a:xfrm>
          <a:off x="395386" y="2034253"/>
          <a:ext cx="3130549" cy="340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Resolver problemas</a:t>
          </a:r>
        </a:p>
      </dsp:txBody>
      <dsp:txXfrm>
        <a:off x="405351" y="2044218"/>
        <a:ext cx="3110619" cy="320312"/>
      </dsp:txXfrm>
    </dsp:sp>
    <dsp:sp modelId="{C15E69D3-3711-44D9-A2B7-31496FC8E787}">
      <dsp:nvSpPr>
        <dsp:cNvPr id="0" name=""/>
        <dsp:cNvSpPr/>
      </dsp:nvSpPr>
      <dsp:spPr>
        <a:xfrm>
          <a:off x="395386" y="2426841"/>
          <a:ext cx="3130549" cy="340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Ahorrar gastos</a:t>
          </a:r>
        </a:p>
      </dsp:txBody>
      <dsp:txXfrm>
        <a:off x="405351" y="2436806"/>
        <a:ext cx="3110619" cy="320312"/>
      </dsp:txXfrm>
    </dsp:sp>
    <dsp:sp modelId="{13729D94-3C13-4EAA-BB78-BFDA00D1ED41}">
      <dsp:nvSpPr>
        <dsp:cNvPr id="0" name=""/>
        <dsp:cNvSpPr/>
      </dsp:nvSpPr>
      <dsp:spPr>
        <a:xfrm>
          <a:off x="395386" y="2819429"/>
          <a:ext cx="3130549" cy="340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Cumplir tareas y obligaciones</a:t>
          </a:r>
        </a:p>
      </dsp:txBody>
      <dsp:txXfrm>
        <a:off x="405351" y="2829394"/>
        <a:ext cx="3110619" cy="320312"/>
      </dsp:txXfrm>
    </dsp:sp>
    <dsp:sp modelId="{F8C83839-1181-4D59-92E4-25524AE84E45}">
      <dsp:nvSpPr>
        <dsp:cNvPr id="0" name=""/>
        <dsp:cNvSpPr/>
      </dsp:nvSpPr>
      <dsp:spPr>
        <a:xfrm>
          <a:off x="395386" y="3212017"/>
          <a:ext cx="3130549" cy="340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Enfoque reactivo</a:t>
          </a:r>
        </a:p>
      </dsp:txBody>
      <dsp:txXfrm>
        <a:off x="405351" y="3221982"/>
        <a:ext cx="3110619" cy="320312"/>
      </dsp:txXfrm>
    </dsp:sp>
    <dsp:sp modelId="{73E2CD7E-0B5B-46AD-8B2E-5BC6A833876A}">
      <dsp:nvSpPr>
        <dsp:cNvPr id="0" name=""/>
        <dsp:cNvSpPr/>
      </dsp:nvSpPr>
      <dsp:spPr>
        <a:xfrm>
          <a:off x="395386" y="3604605"/>
          <a:ext cx="3130549" cy="340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Del pasado al presente</a:t>
          </a:r>
        </a:p>
      </dsp:txBody>
      <dsp:txXfrm>
        <a:off x="405351" y="3614570"/>
        <a:ext cx="3110619" cy="320312"/>
      </dsp:txXfrm>
    </dsp:sp>
    <dsp:sp modelId="{D0DEE919-8DAB-43BC-937B-AFBDF5565058}">
      <dsp:nvSpPr>
        <dsp:cNvPr id="0" name=""/>
        <dsp:cNvSpPr/>
      </dsp:nvSpPr>
      <dsp:spPr>
        <a:xfrm>
          <a:off x="4210744" y="0"/>
          <a:ext cx="3913187" cy="415514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in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kern="1200" dirty="0"/>
            <a:t>Eficacia</a:t>
          </a:r>
        </a:p>
      </dsp:txBody>
      <dsp:txXfrm>
        <a:off x="4210744" y="0"/>
        <a:ext cx="3913187" cy="1246542"/>
      </dsp:txXfrm>
    </dsp:sp>
    <dsp:sp modelId="{C92C07FB-829F-4948-8E49-53EE5D421BB8}">
      <dsp:nvSpPr>
        <dsp:cNvPr id="0" name=""/>
        <dsp:cNvSpPr/>
      </dsp:nvSpPr>
      <dsp:spPr>
        <a:xfrm>
          <a:off x="4602063" y="1249078"/>
          <a:ext cx="3130549" cy="340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Énfasis en los resultados</a:t>
          </a:r>
        </a:p>
      </dsp:txBody>
      <dsp:txXfrm>
        <a:off x="4612028" y="1259043"/>
        <a:ext cx="3110619" cy="320312"/>
      </dsp:txXfrm>
    </dsp:sp>
    <dsp:sp modelId="{C161F005-A8F6-4CD3-97FB-D2513181144E}">
      <dsp:nvSpPr>
        <dsp:cNvPr id="0" name=""/>
        <dsp:cNvSpPr/>
      </dsp:nvSpPr>
      <dsp:spPr>
        <a:xfrm>
          <a:off x="4602063" y="1641666"/>
          <a:ext cx="3130549" cy="340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Hacer las cosas correctas</a:t>
          </a:r>
        </a:p>
      </dsp:txBody>
      <dsp:txXfrm>
        <a:off x="4612028" y="1651631"/>
        <a:ext cx="3110619" cy="320312"/>
      </dsp:txXfrm>
    </dsp:sp>
    <dsp:sp modelId="{BD879CA1-A823-434D-A979-BDC9D2A27957}">
      <dsp:nvSpPr>
        <dsp:cNvPr id="0" name=""/>
        <dsp:cNvSpPr/>
      </dsp:nvSpPr>
      <dsp:spPr>
        <a:xfrm>
          <a:off x="4602063" y="2034253"/>
          <a:ext cx="3130549" cy="340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Lograr Objetivos</a:t>
          </a:r>
        </a:p>
      </dsp:txBody>
      <dsp:txXfrm>
        <a:off x="4612028" y="2044218"/>
        <a:ext cx="3110619" cy="320312"/>
      </dsp:txXfrm>
    </dsp:sp>
    <dsp:sp modelId="{CEC3D50C-AF05-4676-93D6-0F6956150A84}">
      <dsp:nvSpPr>
        <dsp:cNvPr id="0" name=""/>
        <dsp:cNvSpPr/>
      </dsp:nvSpPr>
      <dsp:spPr>
        <a:xfrm>
          <a:off x="4602063" y="2426841"/>
          <a:ext cx="3130549" cy="340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Crear más valor</a:t>
          </a:r>
        </a:p>
      </dsp:txBody>
      <dsp:txXfrm>
        <a:off x="4612028" y="2436806"/>
        <a:ext cx="3110619" cy="320312"/>
      </dsp:txXfrm>
    </dsp:sp>
    <dsp:sp modelId="{C3CBD474-B771-4FD6-B9AC-0729ECA5226A}">
      <dsp:nvSpPr>
        <dsp:cNvPr id="0" name=""/>
        <dsp:cNvSpPr/>
      </dsp:nvSpPr>
      <dsp:spPr>
        <a:xfrm>
          <a:off x="4602063" y="2819429"/>
          <a:ext cx="3130549" cy="340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Obtener Resultados</a:t>
          </a:r>
        </a:p>
      </dsp:txBody>
      <dsp:txXfrm>
        <a:off x="4612028" y="2829394"/>
        <a:ext cx="3110619" cy="320312"/>
      </dsp:txXfrm>
    </dsp:sp>
    <dsp:sp modelId="{A9C1A04E-D00E-4BE3-95D0-DFAFBCE375F4}">
      <dsp:nvSpPr>
        <dsp:cNvPr id="0" name=""/>
        <dsp:cNvSpPr/>
      </dsp:nvSpPr>
      <dsp:spPr>
        <a:xfrm>
          <a:off x="4602063" y="3212017"/>
          <a:ext cx="3130549" cy="340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Enfoque proactivo</a:t>
          </a:r>
        </a:p>
      </dsp:txBody>
      <dsp:txXfrm>
        <a:off x="4612028" y="3221982"/>
        <a:ext cx="3110619" cy="320312"/>
      </dsp:txXfrm>
    </dsp:sp>
    <dsp:sp modelId="{1FD45C80-B16C-4BDE-9B5A-197C8682D805}">
      <dsp:nvSpPr>
        <dsp:cNvPr id="0" name=""/>
        <dsp:cNvSpPr/>
      </dsp:nvSpPr>
      <dsp:spPr>
        <a:xfrm>
          <a:off x="4602063" y="3604605"/>
          <a:ext cx="3130549" cy="340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Del futuro al presente</a:t>
          </a:r>
        </a:p>
      </dsp:txBody>
      <dsp:txXfrm>
        <a:off x="4612028" y="3614570"/>
        <a:ext cx="3110619" cy="320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CA024-ECB5-490A-BA5F-936E09282868}">
      <dsp:nvSpPr>
        <dsp:cNvPr id="0" name=""/>
        <dsp:cNvSpPr/>
      </dsp:nvSpPr>
      <dsp:spPr>
        <a:xfrm>
          <a:off x="2440267" y="4278453"/>
          <a:ext cx="4380280" cy="0"/>
        </a:xfrm>
        <a:prstGeom prst="line">
          <a:avLst/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8B357-A44A-4A5B-ACAB-1F222E954747}">
      <dsp:nvSpPr>
        <dsp:cNvPr id="0" name=""/>
        <dsp:cNvSpPr/>
      </dsp:nvSpPr>
      <dsp:spPr>
        <a:xfrm>
          <a:off x="2440267" y="1228118"/>
          <a:ext cx="4380280" cy="0"/>
        </a:xfrm>
        <a:prstGeom prst="line">
          <a:avLst/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E7C37-A106-4311-A7D9-844505B3F7CC}">
      <dsp:nvSpPr>
        <dsp:cNvPr id="0" name=""/>
        <dsp:cNvSpPr/>
      </dsp:nvSpPr>
      <dsp:spPr>
        <a:xfrm>
          <a:off x="53783" y="0"/>
          <a:ext cx="4880535" cy="48805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509FA-76E8-4F28-8F72-8B1C4EBEDC0F}">
      <dsp:nvSpPr>
        <dsp:cNvPr id="0" name=""/>
        <dsp:cNvSpPr/>
      </dsp:nvSpPr>
      <dsp:spPr>
        <a:xfrm>
          <a:off x="344511" y="4606920"/>
          <a:ext cx="3900836" cy="811746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kern="1200" dirty="0">
              <a:solidFill>
                <a:schemeClr val="tx1"/>
              </a:solidFill>
            </a:rPr>
            <a:t>Frederick Taylor</a:t>
          </a:r>
        </a:p>
      </dsp:txBody>
      <dsp:txXfrm>
        <a:off x="344511" y="4606920"/>
        <a:ext cx="3900836" cy="811746"/>
      </dsp:txXfrm>
    </dsp:sp>
    <dsp:sp modelId="{06618C8F-4F3E-482B-83EA-90174CF6C267}">
      <dsp:nvSpPr>
        <dsp:cNvPr id="0" name=""/>
        <dsp:cNvSpPr/>
      </dsp:nvSpPr>
      <dsp:spPr>
        <a:xfrm>
          <a:off x="4972045" y="-37017"/>
          <a:ext cx="2889557" cy="29067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35E08-91CC-43E9-9BFD-E1D389229278}">
      <dsp:nvSpPr>
        <dsp:cNvPr id="0" name=""/>
        <dsp:cNvSpPr/>
      </dsp:nvSpPr>
      <dsp:spPr>
        <a:xfrm>
          <a:off x="7735648" y="232269"/>
          <a:ext cx="2025422" cy="183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Frank Gilbreth y Lilian</a:t>
          </a:r>
        </a:p>
      </dsp:txBody>
      <dsp:txXfrm>
        <a:off x="7735648" y="232269"/>
        <a:ext cx="2025422" cy="1830200"/>
      </dsp:txXfrm>
    </dsp:sp>
    <dsp:sp modelId="{F00C1E8C-473E-4DB0-A25B-18B2C180646E}">
      <dsp:nvSpPr>
        <dsp:cNvPr id="0" name=""/>
        <dsp:cNvSpPr/>
      </dsp:nvSpPr>
      <dsp:spPr>
        <a:xfrm>
          <a:off x="5209074" y="2912967"/>
          <a:ext cx="2792666" cy="273097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1F5A7-6721-472C-86DD-DBCB0CC507E2}">
      <dsp:nvSpPr>
        <dsp:cNvPr id="0" name=""/>
        <dsp:cNvSpPr/>
      </dsp:nvSpPr>
      <dsp:spPr>
        <a:xfrm>
          <a:off x="8134403" y="3379495"/>
          <a:ext cx="1626667" cy="183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Henry Ford</a:t>
          </a:r>
        </a:p>
      </dsp:txBody>
      <dsp:txXfrm>
        <a:off x="8134403" y="3379495"/>
        <a:ext cx="1626667" cy="183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56FC02-C7E0-4C7E-AFE6-FC84030E2E1C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716A22-F620-4F21-A2B8-673BD5A1DDBF}" type="slidenum">
              <a:rPr lang="es-PE" smtClean="0"/>
              <a:t>‹Nº›</a:t>
            </a:fld>
            <a:endParaRPr lang="es-P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60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FC02-C7E0-4C7E-AFE6-FC84030E2E1C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6A22-F620-4F21-A2B8-673BD5A1DD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378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FC02-C7E0-4C7E-AFE6-FC84030E2E1C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6A22-F620-4F21-A2B8-673BD5A1DD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603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FC02-C7E0-4C7E-AFE6-FC84030E2E1C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6A22-F620-4F21-A2B8-673BD5A1DD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903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56FC02-C7E0-4C7E-AFE6-FC84030E2E1C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716A22-F620-4F21-A2B8-673BD5A1DDBF}" type="slidenum">
              <a:rPr lang="es-PE" smtClean="0"/>
              <a:t>‹Nº›</a:t>
            </a:fld>
            <a:endParaRPr lang="es-P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24174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FC02-C7E0-4C7E-AFE6-FC84030E2E1C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6A22-F620-4F21-A2B8-673BD5A1DD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09649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FC02-C7E0-4C7E-AFE6-FC84030E2E1C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6A22-F620-4F21-A2B8-673BD5A1DD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78186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FC02-C7E0-4C7E-AFE6-FC84030E2E1C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6A22-F620-4F21-A2B8-673BD5A1DD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850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FC02-C7E0-4C7E-AFE6-FC84030E2E1C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6A22-F620-4F21-A2B8-673BD5A1DD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661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456FC02-C7E0-4C7E-AFE6-FC84030E2E1C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0716A22-F620-4F21-A2B8-673BD5A1DDBF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03935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456FC02-C7E0-4C7E-AFE6-FC84030E2E1C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0716A22-F620-4F21-A2B8-673BD5A1DD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591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56FC02-C7E0-4C7E-AFE6-FC84030E2E1C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716A22-F620-4F21-A2B8-673BD5A1DDBF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420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EFA457-9168-4DF4-996A-286BEDCF0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551" cy="4122871"/>
          </a:xfrm>
          <a:prstGeom prst="rect">
            <a:avLst/>
          </a:prstGeom>
        </p:spPr>
      </p:pic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A34E0AD4-5AD1-4F11-B3CA-1B9747B9D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0" b="74763"/>
          <a:stretch/>
        </p:blipFill>
        <p:spPr>
          <a:xfrm>
            <a:off x="8177285" y="79716"/>
            <a:ext cx="3862315" cy="86646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E559296-2E34-45CC-81DD-4AF13FB18E57}"/>
              </a:ext>
            </a:extLst>
          </p:cNvPr>
          <p:cNvSpPr/>
          <p:nvPr/>
        </p:nvSpPr>
        <p:spPr>
          <a:xfrm>
            <a:off x="0" y="4122871"/>
            <a:ext cx="12192000" cy="2735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4C6E6437-D78E-41C0-9025-97FD7E6353E8}"/>
              </a:ext>
            </a:extLst>
          </p:cNvPr>
          <p:cNvSpPr txBox="1">
            <a:spLocks/>
          </p:cNvSpPr>
          <p:nvPr/>
        </p:nvSpPr>
        <p:spPr>
          <a:xfrm>
            <a:off x="859811" y="4597798"/>
            <a:ext cx="10276764" cy="7422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ADMINISTRACIÓN DE LA PRODUCCIÓN Y OPERACIONES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2F172CF-2238-44E2-895C-68FE73303E26}"/>
              </a:ext>
            </a:extLst>
          </p:cNvPr>
          <p:cNvSpPr txBox="1">
            <a:spLocks/>
          </p:cNvSpPr>
          <p:nvPr/>
        </p:nvSpPr>
        <p:spPr>
          <a:xfrm>
            <a:off x="3994227" y="6115722"/>
            <a:ext cx="8045373" cy="5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P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LIC. ADM. JHONY ZORRILLA MUNDACA</a:t>
            </a:r>
          </a:p>
        </p:txBody>
      </p:sp>
    </p:spTree>
    <p:extLst>
      <p:ext uri="{BB962C8B-B14F-4D97-AF65-F5344CB8AC3E}">
        <p14:creationId xmlns:p14="http://schemas.microsoft.com/office/powerpoint/2010/main" val="173570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CD731-9147-4460-B985-92F7BE54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Eficencia</a:t>
            </a:r>
            <a:r>
              <a:rPr lang="es-PE" dirty="0"/>
              <a:t>, eficacia y efectividad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C6E490F-0537-4053-921F-EDF373B3D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277874"/>
              </p:ext>
            </p:extLst>
          </p:nvPr>
        </p:nvGraphicFramePr>
        <p:xfrm>
          <a:off x="1055077" y="382385"/>
          <a:ext cx="10508566" cy="620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15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6BDF2-5307-4366-A80F-0A5AFCC86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42" y="115099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s-PE" sz="4000" dirty="0"/>
              <a:t>relación entre eficiencia y eficacia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C6D84B-A736-4673-AED6-1B55D956E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11" y="864728"/>
            <a:ext cx="8976378" cy="58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F27A2A-0325-43DD-98F0-AA58822C4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96" y="1048871"/>
            <a:ext cx="9530120" cy="48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8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E08D78-A904-4626-AFCE-1187353EB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72745" r="2990" b="9216"/>
          <a:stretch/>
        </p:blipFill>
        <p:spPr>
          <a:xfrm>
            <a:off x="2778312" y="5546371"/>
            <a:ext cx="7382435" cy="1069581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3923C74-B3FD-480C-B98E-5553C78A7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600292"/>
              </p:ext>
            </p:extLst>
          </p:nvPr>
        </p:nvGraphicFramePr>
        <p:xfrm>
          <a:off x="2405530" y="1183340"/>
          <a:ext cx="8128000" cy="4155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4A4CA9C9-1B37-4D69-B985-CAD41B7A6A36}"/>
              </a:ext>
            </a:extLst>
          </p:cNvPr>
          <p:cNvSpPr txBox="1">
            <a:spLocks/>
          </p:cNvSpPr>
          <p:nvPr/>
        </p:nvSpPr>
        <p:spPr>
          <a:xfrm>
            <a:off x="1223542" y="403411"/>
            <a:ext cx="10178322" cy="12038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/>
              <a:t>eficiencia VS eficacia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6CB2D3-3371-4669-B33B-C109777F46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3" y="122634"/>
            <a:ext cx="1500098" cy="13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6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3C718C-6423-47CA-A516-1E4772F9B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65" y="753034"/>
            <a:ext cx="6373553" cy="600922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943A316-43DD-4ACF-BDD3-27F0A5A97278}"/>
              </a:ext>
            </a:extLst>
          </p:cNvPr>
          <p:cNvSpPr txBox="1">
            <a:spLocks/>
          </p:cNvSpPr>
          <p:nvPr/>
        </p:nvSpPr>
        <p:spPr>
          <a:xfrm>
            <a:off x="1223542" y="115099"/>
            <a:ext cx="10178322" cy="1492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/>
              <a:t>MATRIZ eficiencia VS eficacia</a:t>
            </a:r>
          </a:p>
        </p:txBody>
      </p:sp>
    </p:spTree>
    <p:extLst>
      <p:ext uri="{BB962C8B-B14F-4D97-AF65-F5344CB8AC3E}">
        <p14:creationId xmlns:p14="http://schemas.microsoft.com/office/powerpoint/2010/main" val="336325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0F18D14-F70A-4C54-9079-86A34166A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041039"/>
              </p:ext>
            </p:extLst>
          </p:nvPr>
        </p:nvGraphicFramePr>
        <p:xfrm>
          <a:off x="1359646" y="719668"/>
          <a:ext cx="97610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98863EA5-E80D-4C79-B62E-85BE65C1F8FF}"/>
              </a:ext>
            </a:extLst>
          </p:cNvPr>
          <p:cNvSpPr txBox="1">
            <a:spLocks/>
          </p:cNvSpPr>
          <p:nvPr/>
        </p:nvSpPr>
        <p:spPr>
          <a:xfrm>
            <a:off x="1223542" y="115099"/>
            <a:ext cx="10178322" cy="1492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/>
              <a:t>Representantes del </a:t>
            </a:r>
            <a:r>
              <a:rPr lang="es-PE" sz="4000" dirty="0" err="1"/>
              <a:t>eficientismo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256297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D06BCA-B5B4-4C43-A431-D71AB26C6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8" t="19593" r="22904" b="23712"/>
          <a:stretch/>
        </p:blipFill>
        <p:spPr>
          <a:xfrm>
            <a:off x="1304363" y="1092131"/>
            <a:ext cx="9197789" cy="529514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30E5FF5-762C-48B8-BC6E-44922ED9FA72}"/>
              </a:ext>
            </a:extLst>
          </p:cNvPr>
          <p:cNvSpPr txBox="1">
            <a:spLocks/>
          </p:cNvSpPr>
          <p:nvPr/>
        </p:nvSpPr>
        <p:spPr>
          <a:xfrm>
            <a:off x="1223542" y="115099"/>
            <a:ext cx="10178322" cy="1492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/>
              <a:t>Frank y Lilian </a:t>
            </a:r>
            <a:r>
              <a:rPr lang="es-PE" sz="4000" dirty="0" err="1"/>
              <a:t>gilbreth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334479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2AB8AB-C763-4399-8090-7DB63857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8" t="24302" r="22904" b="53335"/>
          <a:stretch/>
        </p:blipFill>
        <p:spPr>
          <a:xfrm>
            <a:off x="1385048" y="1532964"/>
            <a:ext cx="6750424" cy="153296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DD48D2-E097-42AC-8056-79AE81B93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95" t="30578" r="42646" b="29206"/>
          <a:stretch/>
        </p:blipFill>
        <p:spPr>
          <a:xfrm>
            <a:off x="6078070" y="3563471"/>
            <a:ext cx="4518212" cy="275664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69AC3F2-C620-465E-BC20-83C49FAA40AE}"/>
              </a:ext>
            </a:extLst>
          </p:cNvPr>
          <p:cNvSpPr txBox="1">
            <a:spLocks/>
          </p:cNvSpPr>
          <p:nvPr/>
        </p:nvSpPr>
        <p:spPr>
          <a:xfrm>
            <a:off x="1223542" y="115099"/>
            <a:ext cx="10178322" cy="1492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/>
              <a:t>Frank y Lilian </a:t>
            </a:r>
            <a:r>
              <a:rPr lang="es-PE" sz="4000" dirty="0" err="1"/>
              <a:t>gilbreth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85322511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9257</TotalTime>
  <Words>151</Words>
  <Application>Microsoft Office PowerPoint</Application>
  <PresentationFormat>Panorámica</PresentationFormat>
  <Paragraphs>36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Presentación de PowerPoint</vt:lpstr>
      <vt:lpstr>Eficencia, eficacia y efectividad</vt:lpstr>
      <vt:lpstr>relación entre eficiencia y eficacia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eficiencia</dc:title>
  <dc:creator>JHONY</dc:creator>
  <cp:lastModifiedBy>JHONY</cp:lastModifiedBy>
  <cp:revision>24</cp:revision>
  <dcterms:created xsi:type="dcterms:W3CDTF">2017-10-09T01:38:17Z</dcterms:created>
  <dcterms:modified xsi:type="dcterms:W3CDTF">2017-10-16T05:42:31Z</dcterms:modified>
</cp:coreProperties>
</file>